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496" r:id="rId2"/>
    <p:sldId id="481" r:id="rId3"/>
    <p:sldId id="480" r:id="rId4"/>
    <p:sldId id="502" r:id="rId5"/>
    <p:sldId id="483" r:id="rId6"/>
    <p:sldId id="485" r:id="rId7"/>
    <p:sldId id="484" r:id="rId8"/>
    <p:sldId id="497" r:id="rId9"/>
    <p:sldId id="498" r:id="rId10"/>
    <p:sldId id="491" r:id="rId11"/>
    <p:sldId id="492" r:id="rId12"/>
    <p:sldId id="493" r:id="rId13"/>
    <p:sldId id="494" r:id="rId14"/>
    <p:sldId id="499" r:id="rId15"/>
    <p:sldId id="500" r:id="rId16"/>
    <p:sldId id="490" r:id="rId17"/>
    <p:sldId id="489" r:id="rId18"/>
    <p:sldId id="501" r:id="rId19"/>
    <p:sldId id="488" r:id="rId20"/>
    <p:sldId id="487" r:id="rId21"/>
    <p:sldId id="4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466578-0DF3-403C-A31F-DA3658B5762A}" v="52" dt="2023-09-08T12:34:02.1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rtier, Andrea M. (GSFC-612.0)[SCIENCE SYSTEMS AND APPLICATIONS INC]" userId="bc74aea8-8b0b-418e-938e-c8229e0e4901" providerId="ADAL" clId="{95466578-0DF3-403C-A31F-DA3658B5762A}"/>
    <pc:docChg chg="undo custSel delSld modSld sldOrd delMainMaster">
      <pc:chgData name="Portier, Andrea M. (GSFC-612.0)[SCIENCE SYSTEMS AND APPLICATIONS INC]" userId="bc74aea8-8b0b-418e-938e-c8229e0e4901" providerId="ADAL" clId="{95466578-0DF3-403C-A31F-DA3658B5762A}" dt="2023-09-12T15:21:39.032" v="8614"/>
      <pc:docMkLst>
        <pc:docMk/>
      </pc:docMkLst>
      <pc:sldChg chg="del">
        <pc:chgData name="Portier, Andrea M. (GSFC-612.0)[SCIENCE SYSTEMS AND APPLICATIONS INC]" userId="bc74aea8-8b0b-418e-938e-c8229e0e4901" providerId="ADAL" clId="{95466578-0DF3-403C-A31F-DA3658B5762A}" dt="2023-09-06T20:59:08.803" v="7767" actId="47"/>
        <pc:sldMkLst>
          <pc:docMk/>
          <pc:sldMk cId="962525788" sldId="256"/>
        </pc:sldMkLst>
      </pc:sldChg>
      <pc:sldChg chg="del ord">
        <pc:chgData name="Portier, Andrea M. (GSFC-612.0)[SCIENCE SYSTEMS AND APPLICATIONS INC]" userId="bc74aea8-8b0b-418e-938e-c8229e0e4901" providerId="ADAL" clId="{95466578-0DF3-403C-A31F-DA3658B5762A}" dt="2023-09-06T18:29:42.258" v="7053" actId="47"/>
        <pc:sldMkLst>
          <pc:docMk/>
          <pc:sldMk cId="3297497555" sldId="479"/>
        </pc:sldMkLst>
      </pc:sldChg>
      <pc:sldChg chg="ord">
        <pc:chgData name="Portier, Andrea M. (GSFC-612.0)[SCIENCE SYSTEMS AND APPLICATIONS INC]" userId="bc74aea8-8b0b-418e-938e-c8229e0e4901" providerId="ADAL" clId="{95466578-0DF3-403C-A31F-DA3658B5762A}" dt="2023-08-31T19:01:11.017" v="1"/>
        <pc:sldMkLst>
          <pc:docMk/>
          <pc:sldMk cId="2120473488" sldId="481"/>
        </pc:sldMkLst>
      </pc:sldChg>
      <pc:sldChg chg="del ord">
        <pc:chgData name="Portier, Andrea M. (GSFC-612.0)[SCIENCE SYSTEMS AND APPLICATIONS INC]" userId="bc74aea8-8b0b-418e-938e-c8229e0e4901" providerId="ADAL" clId="{95466578-0DF3-403C-A31F-DA3658B5762A}" dt="2023-09-06T18:29:43.527" v="7054" actId="47"/>
        <pc:sldMkLst>
          <pc:docMk/>
          <pc:sldMk cId="300725054" sldId="482"/>
        </pc:sldMkLst>
      </pc:sldChg>
      <pc:sldChg chg="addSp delSp modSp mod ord">
        <pc:chgData name="Portier, Andrea M. (GSFC-612.0)[SCIENCE SYSTEMS AND APPLICATIONS INC]" userId="bc74aea8-8b0b-418e-938e-c8229e0e4901" providerId="ADAL" clId="{95466578-0DF3-403C-A31F-DA3658B5762A}" dt="2023-09-12T14:53:02.588" v="8488" actId="20577"/>
        <pc:sldMkLst>
          <pc:docMk/>
          <pc:sldMk cId="2959501446" sldId="483"/>
        </pc:sldMkLst>
        <pc:spChg chg="mod">
          <ac:chgData name="Portier, Andrea M. (GSFC-612.0)[SCIENCE SYSTEMS AND APPLICATIONS INC]" userId="bc74aea8-8b0b-418e-938e-c8229e0e4901" providerId="ADAL" clId="{95466578-0DF3-403C-A31F-DA3658B5762A}" dt="2023-08-31T19:17:06.808" v="783" actId="207"/>
          <ac:spMkLst>
            <pc:docMk/>
            <pc:sldMk cId="2959501446" sldId="483"/>
            <ac:spMk id="4" creationId="{00D03087-0F6A-2B82-9201-A35BA125DFBA}"/>
          </ac:spMkLst>
        </pc:spChg>
        <pc:spChg chg="mod">
          <ac:chgData name="Portier, Andrea M. (GSFC-612.0)[SCIENCE SYSTEMS AND APPLICATIONS INC]" userId="bc74aea8-8b0b-418e-938e-c8229e0e4901" providerId="ADAL" clId="{95466578-0DF3-403C-A31F-DA3658B5762A}" dt="2023-08-31T20:08:41.895" v="1921" actId="20577"/>
          <ac:spMkLst>
            <pc:docMk/>
            <pc:sldMk cId="2959501446" sldId="483"/>
            <ac:spMk id="7" creationId="{14C02C90-C6E2-CEC2-2B01-D8F25A6DFF73}"/>
          </ac:spMkLst>
        </pc:spChg>
        <pc:spChg chg="mod">
          <ac:chgData name="Portier, Andrea M. (GSFC-612.0)[SCIENCE SYSTEMS AND APPLICATIONS INC]" userId="bc74aea8-8b0b-418e-938e-c8229e0e4901" providerId="ADAL" clId="{95466578-0DF3-403C-A31F-DA3658B5762A}" dt="2023-08-31T19:17:13.827" v="791" actId="1037"/>
          <ac:spMkLst>
            <pc:docMk/>
            <pc:sldMk cId="2959501446" sldId="483"/>
            <ac:spMk id="14" creationId="{F20172F4-E953-2B6F-BF48-B0F5E46B3AC2}"/>
          </ac:spMkLst>
        </pc:spChg>
        <pc:spChg chg="mod">
          <ac:chgData name="Portier, Andrea M. (GSFC-612.0)[SCIENCE SYSTEMS AND APPLICATIONS INC]" userId="bc74aea8-8b0b-418e-938e-c8229e0e4901" providerId="ADAL" clId="{95466578-0DF3-403C-A31F-DA3658B5762A}" dt="2023-08-31T19:17:25.952" v="801" actId="20577"/>
          <ac:spMkLst>
            <pc:docMk/>
            <pc:sldMk cId="2959501446" sldId="483"/>
            <ac:spMk id="20" creationId="{6BBEC4FD-892E-4754-A2A7-5620E25D46AE}"/>
          </ac:spMkLst>
        </pc:spChg>
        <pc:spChg chg="add del mod">
          <ac:chgData name="Portier, Andrea M. (GSFC-612.0)[SCIENCE SYSTEMS AND APPLICATIONS INC]" userId="bc74aea8-8b0b-418e-938e-c8229e0e4901" providerId="ADAL" clId="{95466578-0DF3-403C-A31F-DA3658B5762A}" dt="2023-09-12T14:53:02.588" v="8488" actId="20577"/>
          <ac:spMkLst>
            <pc:docMk/>
            <pc:sldMk cId="2959501446" sldId="483"/>
            <ac:spMk id="24" creationId="{5E662DA9-96FD-499F-BFC0-3CCBF892AA18}"/>
          </ac:spMkLst>
        </pc:spChg>
        <pc:spChg chg="del mod">
          <ac:chgData name="Portier, Andrea M. (GSFC-612.0)[SCIENCE SYSTEMS AND APPLICATIONS INC]" userId="bc74aea8-8b0b-418e-938e-c8229e0e4901" providerId="ADAL" clId="{95466578-0DF3-403C-A31F-DA3658B5762A}" dt="2023-08-31T19:15:12.409" v="681" actId="478"/>
          <ac:spMkLst>
            <pc:docMk/>
            <pc:sldMk cId="2959501446" sldId="483"/>
            <ac:spMk id="30" creationId="{8980D203-C981-460F-A5F0-D7F1EB28BB21}"/>
          </ac:spMkLst>
        </pc:spChg>
        <pc:spChg chg="mod">
          <ac:chgData name="Portier, Andrea M. (GSFC-612.0)[SCIENCE SYSTEMS AND APPLICATIONS INC]" userId="bc74aea8-8b0b-418e-938e-c8229e0e4901" providerId="ADAL" clId="{95466578-0DF3-403C-A31F-DA3658B5762A}" dt="2023-08-31T19:16:39.130" v="769" actId="14100"/>
          <ac:spMkLst>
            <pc:docMk/>
            <pc:sldMk cId="2959501446" sldId="483"/>
            <ac:spMk id="31" creationId="{F9D9D50A-17F3-DE9F-AF3A-0DEA16B31AE8}"/>
          </ac:spMkLst>
        </pc:spChg>
        <pc:spChg chg="mod">
          <ac:chgData name="Portier, Andrea M. (GSFC-612.0)[SCIENCE SYSTEMS AND APPLICATIONS INC]" userId="bc74aea8-8b0b-418e-938e-c8229e0e4901" providerId="ADAL" clId="{95466578-0DF3-403C-A31F-DA3658B5762A}" dt="2023-08-31T19:16:55.406" v="782" actId="1076"/>
          <ac:spMkLst>
            <pc:docMk/>
            <pc:sldMk cId="2959501446" sldId="483"/>
            <ac:spMk id="40" creationId="{FDC79B1D-F7FF-8C16-6CFC-E10F624FE4CD}"/>
          </ac:spMkLst>
        </pc:spChg>
        <pc:grpChg chg="mod">
          <ac:chgData name="Portier, Andrea M. (GSFC-612.0)[SCIENCE SYSTEMS AND APPLICATIONS INC]" userId="bc74aea8-8b0b-418e-938e-c8229e0e4901" providerId="ADAL" clId="{95466578-0DF3-403C-A31F-DA3658B5762A}" dt="2023-08-31T19:16:46.409" v="770" actId="1076"/>
          <ac:grpSpMkLst>
            <pc:docMk/>
            <pc:sldMk cId="2959501446" sldId="483"/>
            <ac:grpSpMk id="19" creationId="{09E8320C-1540-2829-B354-D96E122A2E53}"/>
          </ac:grpSpMkLst>
        </pc:grpChg>
        <pc:picChg chg="add mod">
          <ac:chgData name="Portier, Andrea M. (GSFC-612.0)[SCIENCE SYSTEMS AND APPLICATIONS INC]" userId="bc74aea8-8b0b-418e-938e-c8229e0e4901" providerId="ADAL" clId="{95466578-0DF3-403C-A31F-DA3658B5762A}" dt="2023-08-31T19:16:04.622" v="729" actId="1076"/>
          <ac:picMkLst>
            <pc:docMk/>
            <pc:sldMk cId="2959501446" sldId="483"/>
            <ac:picMk id="3" creationId="{AE6CC277-3A9A-A74D-F52B-F9DD6C3E4C49}"/>
          </ac:picMkLst>
        </pc:picChg>
        <pc:picChg chg="del">
          <ac:chgData name="Portier, Andrea M. (GSFC-612.0)[SCIENCE SYSTEMS AND APPLICATIONS INC]" userId="bc74aea8-8b0b-418e-938e-c8229e0e4901" providerId="ADAL" clId="{95466578-0DF3-403C-A31F-DA3658B5762A}" dt="2023-08-31T19:15:08.901" v="678" actId="478"/>
          <ac:picMkLst>
            <pc:docMk/>
            <pc:sldMk cId="2959501446" sldId="483"/>
            <ac:picMk id="18" creationId="{18FDBE44-F1C6-FBA8-4C9D-402E3731AA3E}"/>
          </ac:picMkLst>
        </pc:picChg>
        <pc:picChg chg="del">
          <ac:chgData name="Portier, Andrea M. (GSFC-612.0)[SCIENCE SYSTEMS AND APPLICATIONS INC]" userId="bc74aea8-8b0b-418e-938e-c8229e0e4901" providerId="ADAL" clId="{95466578-0DF3-403C-A31F-DA3658B5762A}" dt="2023-08-31T19:15:09.553" v="679" actId="478"/>
          <ac:picMkLst>
            <pc:docMk/>
            <pc:sldMk cId="2959501446" sldId="483"/>
            <ac:picMk id="28" creationId="{7C1B6BA3-34C9-E81A-DEE5-71FD35359B6C}"/>
          </ac:picMkLst>
        </pc:picChg>
      </pc:sldChg>
      <pc:sldChg chg="addSp delSp modSp mod ord">
        <pc:chgData name="Portier, Andrea M. (GSFC-612.0)[SCIENCE SYSTEMS AND APPLICATIONS INC]" userId="bc74aea8-8b0b-418e-938e-c8229e0e4901" providerId="ADAL" clId="{95466578-0DF3-403C-A31F-DA3658B5762A}" dt="2023-09-06T21:46:55.025" v="8460" actId="207"/>
        <pc:sldMkLst>
          <pc:docMk/>
          <pc:sldMk cId="996771990" sldId="484"/>
        </pc:sldMkLst>
        <pc:spChg chg="mod">
          <ac:chgData name="Portier, Andrea M. (GSFC-612.0)[SCIENCE SYSTEMS AND APPLICATIONS INC]" userId="bc74aea8-8b0b-418e-938e-c8229e0e4901" providerId="ADAL" clId="{95466578-0DF3-403C-A31F-DA3658B5762A}" dt="2023-08-31T20:34:39.650" v="2725" actId="1076"/>
          <ac:spMkLst>
            <pc:docMk/>
            <pc:sldMk cId="996771990" sldId="484"/>
            <ac:spMk id="4" creationId="{00D03087-0F6A-2B82-9201-A35BA125DFBA}"/>
          </ac:spMkLst>
        </pc:spChg>
        <pc:spChg chg="mod">
          <ac:chgData name="Portier, Andrea M. (GSFC-612.0)[SCIENCE SYSTEMS AND APPLICATIONS INC]" userId="bc74aea8-8b0b-418e-938e-c8229e0e4901" providerId="ADAL" clId="{95466578-0DF3-403C-A31F-DA3658B5762A}" dt="2023-08-31T20:34:31.218" v="2722" actId="1076"/>
          <ac:spMkLst>
            <pc:docMk/>
            <pc:sldMk cId="996771990" sldId="484"/>
            <ac:spMk id="5" creationId="{F9E91358-81A2-B201-A361-A665EF438C8F}"/>
          </ac:spMkLst>
        </pc:spChg>
        <pc:spChg chg="mod">
          <ac:chgData name="Portier, Andrea M. (GSFC-612.0)[SCIENCE SYSTEMS AND APPLICATIONS INC]" userId="bc74aea8-8b0b-418e-938e-c8229e0e4901" providerId="ADAL" clId="{95466578-0DF3-403C-A31F-DA3658B5762A}" dt="2023-08-31T20:34:42.864" v="2726" actId="1076"/>
          <ac:spMkLst>
            <pc:docMk/>
            <pc:sldMk cId="996771990" sldId="484"/>
            <ac:spMk id="7" creationId="{14C02C90-C6E2-CEC2-2B01-D8F25A6DFF73}"/>
          </ac:spMkLst>
        </pc:spChg>
        <pc:spChg chg="mod">
          <ac:chgData name="Portier, Andrea M. (GSFC-612.0)[SCIENCE SYSTEMS AND APPLICATIONS INC]" userId="bc74aea8-8b0b-418e-938e-c8229e0e4901" providerId="ADAL" clId="{95466578-0DF3-403C-A31F-DA3658B5762A}" dt="2023-08-31T20:34:09.466" v="2714" actId="1076"/>
          <ac:spMkLst>
            <pc:docMk/>
            <pc:sldMk cId="996771990" sldId="484"/>
            <ac:spMk id="8" creationId="{32DCA3DE-3BC3-6D20-C6DA-16DCA9427C6E}"/>
          </ac:spMkLst>
        </pc:spChg>
        <pc:spChg chg="mod">
          <ac:chgData name="Portier, Andrea M. (GSFC-612.0)[SCIENCE SYSTEMS AND APPLICATIONS INC]" userId="bc74aea8-8b0b-418e-938e-c8229e0e4901" providerId="ADAL" clId="{95466578-0DF3-403C-A31F-DA3658B5762A}" dt="2023-08-31T20:34:06.962" v="2713" actId="1076"/>
          <ac:spMkLst>
            <pc:docMk/>
            <pc:sldMk cId="996771990" sldId="484"/>
            <ac:spMk id="9" creationId="{93DE1D9C-9333-631D-6FF5-FD52CBE48AE8}"/>
          </ac:spMkLst>
        </pc:spChg>
        <pc:spChg chg="mod">
          <ac:chgData name="Portier, Andrea M. (GSFC-612.0)[SCIENCE SYSTEMS AND APPLICATIONS INC]" userId="bc74aea8-8b0b-418e-938e-c8229e0e4901" providerId="ADAL" clId="{95466578-0DF3-403C-A31F-DA3658B5762A}" dt="2023-08-31T20:34:18.872" v="2717" actId="1076"/>
          <ac:spMkLst>
            <pc:docMk/>
            <pc:sldMk cId="996771990" sldId="484"/>
            <ac:spMk id="10" creationId="{73CBC551-F015-E50E-4E47-8B86758EE100}"/>
          </ac:spMkLst>
        </pc:spChg>
        <pc:spChg chg="mod">
          <ac:chgData name="Portier, Andrea M. (GSFC-612.0)[SCIENCE SYSTEMS AND APPLICATIONS INC]" userId="bc74aea8-8b0b-418e-938e-c8229e0e4901" providerId="ADAL" clId="{95466578-0DF3-403C-A31F-DA3658B5762A}" dt="2023-08-31T20:34:15.892" v="2716" actId="1076"/>
          <ac:spMkLst>
            <pc:docMk/>
            <pc:sldMk cId="996771990" sldId="484"/>
            <ac:spMk id="11" creationId="{373E2BC9-5DA0-F5AF-6503-074A6A4E34B5}"/>
          </ac:spMkLst>
        </pc:spChg>
        <pc:spChg chg="del">
          <ac:chgData name="Portier, Andrea M. (GSFC-612.0)[SCIENCE SYSTEMS AND APPLICATIONS INC]" userId="bc74aea8-8b0b-418e-938e-c8229e0e4901" providerId="ADAL" clId="{95466578-0DF3-403C-A31F-DA3658B5762A}" dt="2023-08-31T20:34:24.070" v="2719" actId="478"/>
          <ac:spMkLst>
            <pc:docMk/>
            <pc:sldMk cId="996771990" sldId="484"/>
            <ac:spMk id="13" creationId="{46A90178-7436-37A5-07BD-EE6BE3F78319}"/>
          </ac:spMkLst>
        </pc:spChg>
        <pc:spChg chg="mod">
          <ac:chgData name="Portier, Andrea M. (GSFC-612.0)[SCIENCE SYSTEMS AND APPLICATIONS INC]" userId="bc74aea8-8b0b-418e-938e-c8229e0e4901" providerId="ADAL" clId="{95466578-0DF3-403C-A31F-DA3658B5762A}" dt="2023-08-31T20:34:22.458" v="2718" actId="1076"/>
          <ac:spMkLst>
            <pc:docMk/>
            <pc:sldMk cId="996771990" sldId="484"/>
            <ac:spMk id="14" creationId="{F20172F4-E953-2B6F-BF48-B0F5E46B3AC2}"/>
          </ac:spMkLst>
        </pc:spChg>
        <pc:spChg chg="add mod">
          <ac:chgData name="Portier, Andrea M. (GSFC-612.0)[SCIENCE SYSTEMS AND APPLICATIONS INC]" userId="bc74aea8-8b0b-418e-938e-c8229e0e4901" providerId="ADAL" clId="{95466578-0DF3-403C-A31F-DA3658B5762A}" dt="2023-08-31T20:35:59.106" v="2754" actId="1035"/>
          <ac:spMkLst>
            <pc:docMk/>
            <pc:sldMk cId="996771990" sldId="484"/>
            <ac:spMk id="15" creationId="{D5C4B74D-2B08-5B11-8DB7-994BCA50FD1C}"/>
          </ac:spMkLst>
        </pc:spChg>
        <pc:spChg chg="mod">
          <ac:chgData name="Portier, Andrea M. (GSFC-612.0)[SCIENCE SYSTEMS AND APPLICATIONS INC]" userId="bc74aea8-8b0b-418e-938e-c8229e0e4901" providerId="ADAL" clId="{95466578-0DF3-403C-A31F-DA3658B5762A}" dt="2023-09-06T21:46:55.025" v="8460" actId="207"/>
          <ac:spMkLst>
            <pc:docMk/>
            <pc:sldMk cId="996771990" sldId="484"/>
            <ac:spMk id="20" creationId="{6BBEC4FD-892E-4754-A2A7-5620E25D46AE}"/>
          </ac:spMkLst>
        </pc:spChg>
        <pc:spChg chg="mod">
          <ac:chgData name="Portier, Andrea M. (GSFC-612.0)[SCIENCE SYSTEMS AND APPLICATIONS INC]" userId="bc74aea8-8b0b-418e-938e-c8229e0e4901" providerId="ADAL" clId="{95466578-0DF3-403C-A31F-DA3658B5762A}" dt="2023-08-31T20:35:54.383" v="2745" actId="1036"/>
          <ac:spMkLst>
            <pc:docMk/>
            <pc:sldMk cId="996771990" sldId="484"/>
            <ac:spMk id="24" creationId="{5E662DA9-96FD-499F-BFC0-3CCBF892AA18}"/>
          </ac:spMkLst>
        </pc:spChg>
        <pc:spChg chg="mod">
          <ac:chgData name="Portier, Andrea M. (GSFC-612.0)[SCIENCE SYSTEMS AND APPLICATIONS INC]" userId="bc74aea8-8b0b-418e-938e-c8229e0e4901" providerId="ADAL" clId="{95466578-0DF3-403C-A31F-DA3658B5762A}" dt="2023-08-31T20:30:37.270" v="2640" actId="1076"/>
          <ac:spMkLst>
            <pc:docMk/>
            <pc:sldMk cId="996771990" sldId="484"/>
            <ac:spMk id="31" creationId="{F9D9D50A-17F3-DE9F-AF3A-0DEA16B31AE8}"/>
          </ac:spMkLst>
        </pc:spChg>
        <pc:grpChg chg="mod">
          <ac:chgData name="Portier, Andrea M. (GSFC-612.0)[SCIENCE SYSTEMS AND APPLICATIONS INC]" userId="bc74aea8-8b0b-418e-938e-c8229e0e4901" providerId="ADAL" clId="{95466578-0DF3-403C-A31F-DA3658B5762A}" dt="2023-08-31T20:34:27.746" v="2721" actId="1076"/>
          <ac:grpSpMkLst>
            <pc:docMk/>
            <pc:sldMk cId="996771990" sldId="484"/>
            <ac:grpSpMk id="19" creationId="{09E8320C-1540-2829-B354-D96E122A2E53}"/>
          </ac:grpSpMkLst>
        </pc:grpChg>
        <pc:picChg chg="del">
          <ac:chgData name="Portier, Andrea M. (GSFC-612.0)[SCIENCE SYSTEMS AND APPLICATIONS INC]" userId="bc74aea8-8b0b-418e-938e-c8229e0e4901" providerId="ADAL" clId="{95466578-0DF3-403C-A31F-DA3658B5762A}" dt="2023-08-31T20:17:16.783" v="2063" actId="478"/>
          <ac:picMkLst>
            <pc:docMk/>
            <pc:sldMk cId="996771990" sldId="484"/>
            <ac:picMk id="3" creationId="{AE6CC277-3A9A-A74D-F52B-F9DD6C3E4C49}"/>
          </ac:picMkLst>
        </pc:picChg>
        <pc:picChg chg="add mod">
          <ac:chgData name="Portier, Andrea M. (GSFC-612.0)[SCIENCE SYSTEMS AND APPLICATIONS INC]" userId="bc74aea8-8b0b-418e-938e-c8229e0e4901" providerId="ADAL" clId="{95466578-0DF3-403C-A31F-DA3658B5762A}" dt="2023-08-31T20:30:38.876" v="2641" actId="1076"/>
          <ac:picMkLst>
            <pc:docMk/>
            <pc:sldMk cId="996771990" sldId="484"/>
            <ac:picMk id="6" creationId="{7BDDD2A9-3CD8-A0CC-25DC-23AB943BB26C}"/>
          </ac:picMkLst>
        </pc:picChg>
      </pc:sldChg>
      <pc:sldChg chg="addSp delSp modSp mod ord">
        <pc:chgData name="Portier, Andrea M. (GSFC-612.0)[SCIENCE SYSTEMS AND APPLICATIONS INC]" userId="bc74aea8-8b0b-418e-938e-c8229e0e4901" providerId="ADAL" clId="{95466578-0DF3-403C-A31F-DA3658B5762A}" dt="2023-09-06T21:46:45.481" v="8459" actId="20577"/>
        <pc:sldMkLst>
          <pc:docMk/>
          <pc:sldMk cId="851828246" sldId="485"/>
        </pc:sldMkLst>
        <pc:spChg chg="add del mod">
          <ac:chgData name="Portier, Andrea M. (GSFC-612.0)[SCIENCE SYSTEMS AND APPLICATIONS INC]" userId="bc74aea8-8b0b-418e-938e-c8229e0e4901" providerId="ADAL" clId="{95466578-0DF3-403C-A31F-DA3658B5762A}" dt="2023-08-31T19:57:10.209" v="1487" actId="478"/>
          <ac:spMkLst>
            <pc:docMk/>
            <pc:sldMk cId="851828246" sldId="485"/>
            <ac:spMk id="2" creationId="{CA60B416-67B7-B55A-42F5-DE69279CDB8F}"/>
          </ac:spMkLst>
        </pc:spChg>
        <pc:spChg chg="add del mod">
          <ac:chgData name="Portier, Andrea M. (GSFC-612.0)[SCIENCE SYSTEMS AND APPLICATIONS INC]" userId="bc74aea8-8b0b-418e-938e-c8229e0e4901" providerId="ADAL" clId="{95466578-0DF3-403C-A31F-DA3658B5762A}" dt="2023-08-31T19:57:08.211" v="1485" actId="478"/>
          <ac:spMkLst>
            <pc:docMk/>
            <pc:sldMk cId="851828246" sldId="485"/>
            <ac:spMk id="3" creationId="{F3E8BCDC-BB7D-16FA-857C-4EBA0D83D9F0}"/>
          </ac:spMkLst>
        </pc:spChg>
        <pc:spChg chg="add del mod">
          <ac:chgData name="Portier, Andrea M. (GSFC-612.0)[SCIENCE SYSTEMS AND APPLICATIONS INC]" userId="bc74aea8-8b0b-418e-938e-c8229e0e4901" providerId="ADAL" clId="{95466578-0DF3-403C-A31F-DA3658B5762A}" dt="2023-08-31T19:57:06.458" v="1484" actId="478"/>
          <ac:spMkLst>
            <pc:docMk/>
            <pc:sldMk cId="851828246" sldId="485"/>
            <ac:spMk id="4" creationId="{91E015F2-D3AC-9E5B-9730-1D792854C7EA}"/>
          </ac:spMkLst>
        </pc:spChg>
        <pc:spChg chg="add mod">
          <ac:chgData name="Portier, Andrea M. (GSFC-612.0)[SCIENCE SYSTEMS AND APPLICATIONS INC]" userId="bc74aea8-8b0b-418e-938e-c8229e0e4901" providerId="ADAL" clId="{95466578-0DF3-403C-A31F-DA3658B5762A}" dt="2023-08-31T20:06:08.648" v="1826" actId="1076"/>
          <ac:spMkLst>
            <pc:docMk/>
            <pc:sldMk cId="851828246" sldId="485"/>
            <ac:spMk id="5" creationId="{D76906F9-3154-DE3E-6417-C5E95A9D95F9}"/>
          </ac:spMkLst>
        </pc:spChg>
        <pc:spChg chg="add mod">
          <ac:chgData name="Portier, Andrea M. (GSFC-612.0)[SCIENCE SYSTEMS AND APPLICATIONS INC]" userId="bc74aea8-8b0b-418e-938e-c8229e0e4901" providerId="ADAL" clId="{95466578-0DF3-403C-A31F-DA3658B5762A}" dt="2023-08-31T20:07:49.994" v="1879" actId="14100"/>
          <ac:spMkLst>
            <pc:docMk/>
            <pc:sldMk cId="851828246" sldId="485"/>
            <ac:spMk id="19" creationId="{31C603D2-808F-3A72-DD30-3B2B59018FFE}"/>
          </ac:spMkLst>
        </pc:spChg>
        <pc:spChg chg="mod">
          <ac:chgData name="Portier, Andrea M. (GSFC-612.0)[SCIENCE SYSTEMS AND APPLICATIONS INC]" userId="bc74aea8-8b0b-418e-938e-c8229e0e4901" providerId="ADAL" clId="{95466578-0DF3-403C-A31F-DA3658B5762A}" dt="2023-09-06T21:46:45.481" v="8459" actId="20577"/>
          <ac:spMkLst>
            <pc:docMk/>
            <pc:sldMk cId="851828246" sldId="485"/>
            <ac:spMk id="20" creationId="{6BBEC4FD-892E-4754-A2A7-5620E25D46AE}"/>
          </ac:spMkLst>
        </pc:spChg>
        <pc:spChg chg="mod topLvl">
          <ac:chgData name="Portier, Andrea M. (GSFC-612.0)[SCIENCE SYSTEMS AND APPLICATIONS INC]" userId="bc74aea8-8b0b-418e-938e-c8229e0e4901" providerId="ADAL" clId="{95466578-0DF3-403C-A31F-DA3658B5762A}" dt="2023-08-31T20:06:16.407" v="1829" actId="1076"/>
          <ac:spMkLst>
            <pc:docMk/>
            <pc:sldMk cId="851828246" sldId="485"/>
            <ac:spMk id="21" creationId="{E189189C-33CD-4306-B702-F073035D3EEF}"/>
          </ac:spMkLst>
        </pc:spChg>
        <pc:spChg chg="mod topLvl">
          <ac:chgData name="Portier, Andrea M. (GSFC-612.0)[SCIENCE SYSTEMS AND APPLICATIONS INC]" userId="bc74aea8-8b0b-418e-938e-c8229e0e4901" providerId="ADAL" clId="{95466578-0DF3-403C-A31F-DA3658B5762A}" dt="2023-08-31T20:08:14.231" v="1901" actId="1076"/>
          <ac:spMkLst>
            <pc:docMk/>
            <pc:sldMk cId="851828246" sldId="485"/>
            <ac:spMk id="22" creationId="{EFD8CBDE-DE83-4AA6-836C-BA2C10215985}"/>
          </ac:spMkLst>
        </pc:spChg>
        <pc:spChg chg="add mod">
          <ac:chgData name="Portier, Andrea M. (GSFC-612.0)[SCIENCE SYSTEMS AND APPLICATIONS INC]" userId="bc74aea8-8b0b-418e-938e-c8229e0e4901" providerId="ADAL" clId="{95466578-0DF3-403C-A31F-DA3658B5762A}" dt="2023-08-31T20:07:46.727" v="1878" actId="1076"/>
          <ac:spMkLst>
            <pc:docMk/>
            <pc:sldMk cId="851828246" sldId="485"/>
            <ac:spMk id="23" creationId="{26989017-10FB-72C2-2016-4FEF02AA313D}"/>
          </ac:spMkLst>
        </pc:spChg>
        <pc:spChg chg="mod">
          <ac:chgData name="Portier, Andrea M. (GSFC-612.0)[SCIENCE SYSTEMS AND APPLICATIONS INC]" userId="bc74aea8-8b0b-418e-938e-c8229e0e4901" providerId="ADAL" clId="{95466578-0DF3-403C-A31F-DA3658B5762A}" dt="2023-08-31T20:00:21.955" v="1533" actId="14100"/>
          <ac:spMkLst>
            <pc:docMk/>
            <pc:sldMk cId="851828246" sldId="485"/>
            <ac:spMk id="24" creationId="{5E662DA9-96FD-499F-BFC0-3CCBF892AA18}"/>
          </ac:spMkLst>
        </pc:spChg>
        <pc:spChg chg="mod topLvl">
          <ac:chgData name="Portier, Andrea M. (GSFC-612.0)[SCIENCE SYSTEMS AND APPLICATIONS INC]" userId="bc74aea8-8b0b-418e-938e-c8229e0e4901" providerId="ADAL" clId="{95466578-0DF3-403C-A31F-DA3658B5762A}" dt="2023-08-31T20:08:19.215" v="1903" actId="1076"/>
          <ac:spMkLst>
            <pc:docMk/>
            <pc:sldMk cId="851828246" sldId="485"/>
            <ac:spMk id="25" creationId="{8025ADFF-27F6-40D3-96F6-0ABC7D7F2CEA}"/>
          </ac:spMkLst>
        </pc:spChg>
        <pc:spChg chg="del mod topLvl">
          <ac:chgData name="Portier, Andrea M. (GSFC-612.0)[SCIENCE SYSTEMS AND APPLICATIONS INC]" userId="bc74aea8-8b0b-418e-938e-c8229e0e4901" providerId="ADAL" clId="{95466578-0DF3-403C-A31F-DA3658B5762A}" dt="2023-08-31T20:05:25.479" v="1814" actId="478"/>
          <ac:spMkLst>
            <pc:docMk/>
            <pc:sldMk cId="851828246" sldId="485"/>
            <ac:spMk id="26" creationId="{85C0E4B0-8A40-43D7-A8C2-B68CDCC359B3}"/>
          </ac:spMkLst>
        </pc:spChg>
        <pc:spChg chg="mod topLvl">
          <ac:chgData name="Portier, Andrea M. (GSFC-612.0)[SCIENCE SYSTEMS AND APPLICATIONS INC]" userId="bc74aea8-8b0b-418e-938e-c8229e0e4901" providerId="ADAL" clId="{95466578-0DF3-403C-A31F-DA3658B5762A}" dt="2023-08-31T20:08:16.362" v="1902" actId="1076"/>
          <ac:spMkLst>
            <pc:docMk/>
            <pc:sldMk cId="851828246" sldId="485"/>
            <ac:spMk id="27" creationId="{617CA5BF-915A-49F6-9FA5-4D3993D59462}"/>
          </ac:spMkLst>
        </pc:spChg>
        <pc:spChg chg="add del mod">
          <ac:chgData name="Portier, Andrea M. (GSFC-612.0)[SCIENCE SYSTEMS AND APPLICATIONS INC]" userId="bc74aea8-8b0b-418e-938e-c8229e0e4901" providerId="ADAL" clId="{95466578-0DF3-403C-A31F-DA3658B5762A}" dt="2023-08-31T20:07:34.853" v="1874" actId="478"/>
          <ac:spMkLst>
            <pc:docMk/>
            <pc:sldMk cId="851828246" sldId="485"/>
            <ac:spMk id="28" creationId="{5810F90C-0680-56BB-B604-443F573D8E9B}"/>
          </ac:spMkLst>
        </pc:spChg>
        <pc:spChg chg="mod">
          <ac:chgData name="Portier, Andrea M. (GSFC-612.0)[SCIENCE SYSTEMS AND APPLICATIONS INC]" userId="bc74aea8-8b0b-418e-938e-c8229e0e4901" providerId="ADAL" clId="{95466578-0DF3-403C-A31F-DA3658B5762A}" dt="2023-08-31T20:08:06.829" v="1899" actId="1036"/>
          <ac:spMkLst>
            <pc:docMk/>
            <pc:sldMk cId="851828246" sldId="485"/>
            <ac:spMk id="30" creationId="{8980D203-C981-460F-A5F0-D7F1EB28BB21}"/>
          </ac:spMkLst>
        </pc:spChg>
        <pc:spChg chg="mod">
          <ac:chgData name="Portier, Andrea M. (GSFC-612.0)[SCIENCE SYSTEMS AND APPLICATIONS INC]" userId="bc74aea8-8b0b-418e-938e-c8229e0e4901" providerId="ADAL" clId="{95466578-0DF3-403C-A31F-DA3658B5762A}" dt="2023-08-31T20:08:10.033" v="1900" actId="1076"/>
          <ac:spMkLst>
            <pc:docMk/>
            <pc:sldMk cId="851828246" sldId="485"/>
            <ac:spMk id="40" creationId="{FDC79B1D-F7FF-8C16-6CFC-E10F624FE4CD}"/>
          </ac:spMkLst>
        </pc:spChg>
        <pc:grpChg chg="del mod">
          <ac:chgData name="Portier, Andrea M. (GSFC-612.0)[SCIENCE SYSTEMS AND APPLICATIONS INC]" userId="bc74aea8-8b0b-418e-938e-c8229e0e4901" providerId="ADAL" clId="{95466578-0DF3-403C-A31F-DA3658B5762A}" dt="2023-08-31T19:57:48.831" v="1494" actId="165"/>
          <ac:grpSpMkLst>
            <pc:docMk/>
            <pc:sldMk cId="851828246" sldId="485"/>
            <ac:grpSpMk id="16" creationId="{F4DC54BC-9333-7EB1-CC86-206B143F38DA}"/>
          </ac:grpSpMkLst>
        </pc:grpChg>
        <pc:picChg chg="add del mod">
          <ac:chgData name="Portier, Andrea M. (GSFC-612.0)[SCIENCE SYSTEMS AND APPLICATIONS INC]" userId="bc74aea8-8b0b-418e-938e-c8229e0e4901" providerId="ADAL" clId="{95466578-0DF3-403C-A31F-DA3658B5762A}" dt="2023-08-31T19:59:26.574" v="1520" actId="478"/>
          <ac:picMkLst>
            <pc:docMk/>
            <pc:sldMk cId="851828246" sldId="485"/>
            <ac:picMk id="7" creationId="{EA67C694-8DBB-0F61-F854-D3D8426C58EC}"/>
          </ac:picMkLst>
        </pc:picChg>
        <pc:picChg chg="add del mod">
          <ac:chgData name="Portier, Andrea M. (GSFC-612.0)[SCIENCE SYSTEMS AND APPLICATIONS INC]" userId="bc74aea8-8b0b-418e-938e-c8229e0e4901" providerId="ADAL" clId="{95466578-0DF3-403C-A31F-DA3658B5762A}" dt="2023-08-31T19:59:13.126" v="1515" actId="478"/>
          <ac:picMkLst>
            <pc:docMk/>
            <pc:sldMk cId="851828246" sldId="485"/>
            <ac:picMk id="9" creationId="{6DD9091C-D8EC-2149-F1F2-00ACC2D24DC2}"/>
          </ac:picMkLst>
        </pc:picChg>
        <pc:picChg chg="add del mod">
          <ac:chgData name="Portier, Andrea M. (GSFC-612.0)[SCIENCE SYSTEMS AND APPLICATIONS INC]" userId="bc74aea8-8b0b-418e-938e-c8229e0e4901" providerId="ADAL" clId="{95466578-0DF3-403C-A31F-DA3658B5762A}" dt="2023-08-31T19:59:25.712" v="1519" actId="478"/>
          <ac:picMkLst>
            <pc:docMk/>
            <pc:sldMk cId="851828246" sldId="485"/>
            <ac:picMk id="11" creationId="{932646A4-781D-E23D-75D0-F9EF74EB8C57}"/>
          </ac:picMkLst>
        </pc:picChg>
        <pc:picChg chg="del">
          <ac:chgData name="Portier, Andrea M. (GSFC-612.0)[SCIENCE SYSTEMS AND APPLICATIONS INC]" userId="bc74aea8-8b0b-418e-938e-c8229e0e4901" providerId="ADAL" clId="{95466578-0DF3-403C-A31F-DA3658B5762A}" dt="2023-08-31T19:33:50.919" v="1323" actId="478"/>
          <ac:picMkLst>
            <pc:docMk/>
            <pc:sldMk cId="851828246" sldId="485"/>
            <ac:picMk id="12" creationId="{972C44E8-27DF-00F6-8150-838D5082CB31}"/>
          </ac:picMkLst>
        </pc:picChg>
        <pc:picChg chg="add mod">
          <ac:chgData name="Portier, Andrea M. (GSFC-612.0)[SCIENCE SYSTEMS AND APPLICATIONS INC]" userId="bc74aea8-8b0b-418e-938e-c8229e0e4901" providerId="ADAL" clId="{95466578-0DF3-403C-A31F-DA3658B5762A}" dt="2023-08-31T20:08:06.829" v="1899" actId="1036"/>
          <ac:picMkLst>
            <pc:docMk/>
            <pc:sldMk cId="851828246" sldId="485"/>
            <ac:picMk id="14" creationId="{8D41035F-6839-9BC0-2CC3-9DA31E140785}"/>
          </ac:picMkLst>
        </pc:picChg>
        <pc:picChg chg="del mod">
          <ac:chgData name="Portier, Andrea M. (GSFC-612.0)[SCIENCE SYSTEMS AND APPLICATIONS INC]" userId="bc74aea8-8b0b-418e-938e-c8229e0e4901" providerId="ADAL" clId="{95466578-0DF3-403C-A31F-DA3658B5762A}" dt="2023-08-31T19:57:54.632" v="1497" actId="478"/>
          <ac:picMkLst>
            <pc:docMk/>
            <pc:sldMk cId="851828246" sldId="485"/>
            <ac:picMk id="15" creationId="{D095C4AE-0505-24BF-7F10-4BEBC8A8F086}"/>
          </ac:picMkLst>
        </pc:picChg>
        <pc:picChg chg="add mod">
          <ac:chgData name="Portier, Andrea M. (GSFC-612.0)[SCIENCE SYSTEMS AND APPLICATIONS INC]" userId="bc74aea8-8b0b-418e-938e-c8229e0e4901" providerId="ADAL" clId="{95466578-0DF3-403C-A31F-DA3658B5762A}" dt="2023-08-31T20:08:06.829" v="1899" actId="1036"/>
          <ac:picMkLst>
            <pc:docMk/>
            <pc:sldMk cId="851828246" sldId="485"/>
            <ac:picMk id="18" creationId="{E7491697-6E2E-A158-5366-AA99344A74AC}"/>
          </ac:picMkLst>
        </pc:picChg>
        <pc:picChg chg="del">
          <ac:chgData name="Portier, Andrea M. (GSFC-612.0)[SCIENCE SYSTEMS AND APPLICATIONS INC]" userId="bc74aea8-8b0b-418e-938e-c8229e0e4901" providerId="ADAL" clId="{95466578-0DF3-403C-A31F-DA3658B5762A}" dt="2023-08-31T19:33:52.869" v="1324" actId="478"/>
          <ac:picMkLst>
            <pc:docMk/>
            <pc:sldMk cId="851828246" sldId="485"/>
            <ac:picMk id="38" creationId="{1FADB573-0DC4-8EF1-6A38-D24F80EB80A6}"/>
          </ac:picMkLst>
        </pc:picChg>
        <pc:picChg chg="add del mod">
          <ac:chgData name="Portier, Andrea M. (GSFC-612.0)[SCIENCE SYSTEMS AND APPLICATIONS INC]" userId="bc74aea8-8b0b-418e-938e-c8229e0e4901" providerId="ADAL" clId="{95466578-0DF3-403C-A31F-DA3658B5762A}" dt="2023-08-31T19:58:17.829" v="1503"/>
          <ac:picMkLst>
            <pc:docMk/>
            <pc:sldMk cId="851828246" sldId="485"/>
            <ac:picMk id="1026" creationId="{350B4D97-ECD6-D695-13BD-388BE4104C86}"/>
          </ac:picMkLst>
        </pc:picChg>
        <pc:picChg chg="add del mod">
          <ac:chgData name="Portier, Andrea M. (GSFC-612.0)[SCIENCE SYSTEMS AND APPLICATIONS INC]" userId="bc74aea8-8b0b-418e-938e-c8229e0e4901" providerId="ADAL" clId="{95466578-0DF3-403C-A31F-DA3658B5762A}" dt="2023-08-31T19:58:17.829" v="1503"/>
          <ac:picMkLst>
            <pc:docMk/>
            <pc:sldMk cId="851828246" sldId="485"/>
            <ac:picMk id="1027" creationId="{615014A6-7540-0D1A-69C6-1EAD7AD0F8DD}"/>
          </ac:picMkLst>
        </pc:picChg>
      </pc:sldChg>
      <pc:sldChg chg="addSp delSp modSp mod ord">
        <pc:chgData name="Portier, Andrea M. (GSFC-612.0)[SCIENCE SYSTEMS AND APPLICATIONS INC]" userId="bc74aea8-8b0b-418e-938e-c8229e0e4901" providerId="ADAL" clId="{95466578-0DF3-403C-A31F-DA3658B5762A}" dt="2023-09-12T15:08:24.179" v="8604" actId="20577"/>
        <pc:sldMkLst>
          <pc:docMk/>
          <pc:sldMk cId="4293152489" sldId="486"/>
        </pc:sldMkLst>
        <pc:spChg chg="mod">
          <ac:chgData name="Portier, Andrea M. (GSFC-612.0)[SCIENCE SYSTEMS AND APPLICATIONS INC]" userId="bc74aea8-8b0b-418e-938e-c8229e0e4901" providerId="ADAL" clId="{95466578-0DF3-403C-A31F-DA3658B5762A}" dt="2023-09-06T16:34:07.702" v="4279" actId="207"/>
          <ac:spMkLst>
            <pc:docMk/>
            <pc:sldMk cId="4293152489" sldId="486"/>
            <ac:spMk id="4" creationId="{00D03087-0F6A-2B82-9201-A35BA125DFBA}"/>
          </ac:spMkLst>
        </pc:spChg>
        <pc:spChg chg="mod">
          <ac:chgData name="Portier, Andrea M. (GSFC-612.0)[SCIENCE SYSTEMS AND APPLICATIONS INC]" userId="bc74aea8-8b0b-418e-938e-c8229e0e4901" providerId="ADAL" clId="{95466578-0DF3-403C-A31F-DA3658B5762A}" dt="2023-09-06T16:35:07.521" v="4284" actId="1076"/>
          <ac:spMkLst>
            <pc:docMk/>
            <pc:sldMk cId="4293152489" sldId="486"/>
            <ac:spMk id="7" creationId="{14C02C90-C6E2-CEC2-2B01-D8F25A6DFF73}"/>
          </ac:spMkLst>
        </pc:spChg>
        <pc:spChg chg="add mod">
          <ac:chgData name="Portier, Andrea M. (GSFC-612.0)[SCIENCE SYSTEMS AND APPLICATIONS INC]" userId="bc74aea8-8b0b-418e-938e-c8229e0e4901" providerId="ADAL" clId="{95466578-0DF3-403C-A31F-DA3658B5762A}" dt="2023-09-12T15:08:24.179" v="8604" actId="20577"/>
          <ac:spMkLst>
            <pc:docMk/>
            <pc:sldMk cId="4293152489" sldId="486"/>
            <ac:spMk id="15" creationId="{96805DA3-6721-AB02-5C26-583CA84D6C0A}"/>
          </ac:spMkLst>
        </pc:spChg>
        <pc:spChg chg="add mod ord">
          <ac:chgData name="Portier, Andrea M. (GSFC-612.0)[SCIENCE SYSTEMS AND APPLICATIONS INC]" userId="bc74aea8-8b0b-418e-938e-c8229e0e4901" providerId="ADAL" clId="{95466578-0DF3-403C-A31F-DA3658B5762A}" dt="2023-09-06T16:49:16.937" v="4922" actId="207"/>
          <ac:spMkLst>
            <pc:docMk/>
            <pc:sldMk cId="4293152489" sldId="486"/>
            <ac:spMk id="16" creationId="{96B8E893-13BD-0CB8-2DB1-ADD711DF934D}"/>
          </ac:spMkLst>
        </pc:spChg>
        <pc:spChg chg="mod">
          <ac:chgData name="Portier, Andrea M. (GSFC-612.0)[SCIENCE SYSTEMS AND APPLICATIONS INC]" userId="bc74aea8-8b0b-418e-938e-c8229e0e4901" providerId="ADAL" clId="{95466578-0DF3-403C-A31F-DA3658B5762A}" dt="2023-09-06T16:45:24.704" v="4759" actId="20577"/>
          <ac:spMkLst>
            <pc:docMk/>
            <pc:sldMk cId="4293152489" sldId="486"/>
            <ac:spMk id="20" creationId="{6BBEC4FD-892E-4754-A2A7-5620E25D46AE}"/>
          </ac:spMkLst>
        </pc:spChg>
        <pc:spChg chg="mod">
          <ac:chgData name="Portier, Andrea M. (GSFC-612.0)[SCIENCE SYSTEMS AND APPLICATIONS INC]" userId="bc74aea8-8b0b-418e-938e-c8229e0e4901" providerId="ADAL" clId="{95466578-0DF3-403C-A31F-DA3658B5762A}" dt="2023-09-06T16:48:43.424" v="4915" actId="552"/>
          <ac:spMkLst>
            <pc:docMk/>
            <pc:sldMk cId="4293152489" sldId="486"/>
            <ac:spMk id="24" creationId="{5E662DA9-96FD-499F-BFC0-3CCBF892AA18}"/>
          </ac:spMkLst>
        </pc:spChg>
        <pc:spChg chg="mod">
          <ac:chgData name="Portier, Andrea M. (GSFC-612.0)[SCIENCE SYSTEMS AND APPLICATIONS INC]" userId="bc74aea8-8b0b-418e-938e-c8229e0e4901" providerId="ADAL" clId="{95466578-0DF3-403C-A31F-DA3658B5762A}" dt="2023-09-06T16:50:40.058" v="4959" actId="20577"/>
          <ac:spMkLst>
            <pc:docMk/>
            <pc:sldMk cId="4293152489" sldId="486"/>
            <ac:spMk id="31" creationId="{F9D9D50A-17F3-DE9F-AF3A-0DEA16B31AE8}"/>
          </ac:spMkLst>
        </pc:spChg>
        <pc:grpChg chg="mod">
          <ac:chgData name="Portier, Andrea M. (GSFC-612.0)[SCIENCE SYSTEMS AND APPLICATIONS INC]" userId="bc74aea8-8b0b-418e-938e-c8229e0e4901" providerId="ADAL" clId="{95466578-0DF3-403C-A31F-DA3658B5762A}" dt="2023-09-06T16:49:23.738" v="4923" actId="1076"/>
          <ac:grpSpMkLst>
            <pc:docMk/>
            <pc:sldMk cId="4293152489" sldId="486"/>
            <ac:grpSpMk id="19" creationId="{09E8320C-1540-2829-B354-D96E122A2E53}"/>
          </ac:grpSpMkLst>
        </pc:grpChg>
        <pc:picChg chg="add mod">
          <ac:chgData name="Portier, Andrea M. (GSFC-612.0)[SCIENCE SYSTEMS AND APPLICATIONS INC]" userId="bc74aea8-8b0b-418e-938e-c8229e0e4901" providerId="ADAL" clId="{95466578-0DF3-403C-A31F-DA3658B5762A}" dt="2023-09-06T16:46:01.214" v="4772" actId="1076"/>
          <ac:picMkLst>
            <pc:docMk/>
            <pc:sldMk cId="4293152489" sldId="486"/>
            <ac:picMk id="2" creationId="{D10DE7E3-99BC-7C1D-6C06-453CD18B5A14}"/>
          </ac:picMkLst>
        </pc:picChg>
        <pc:picChg chg="del">
          <ac:chgData name="Portier, Andrea M. (GSFC-612.0)[SCIENCE SYSTEMS AND APPLICATIONS INC]" userId="bc74aea8-8b0b-418e-938e-c8229e0e4901" providerId="ADAL" clId="{95466578-0DF3-403C-A31F-DA3658B5762A}" dt="2023-09-06T16:43:38.538" v="4614" actId="478"/>
          <ac:picMkLst>
            <pc:docMk/>
            <pc:sldMk cId="4293152489" sldId="486"/>
            <ac:picMk id="3" creationId="{AE6CC277-3A9A-A74D-F52B-F9DD6C3E4C49}"/>
          </ac:picMkLst>
        </pc:picChg>
        <pc:picChg chg="add mod">
          <ac:chgData name="Portier, Andrea M. (GSFC-612.0)[SCIENCE SYSTEMS AND APPLICATIONS INC]" userId="bc74aea8-8b0b-418e-938e-c8229e0e4901" providerId="ADAL" clId="{95466578-0DF3-403C-A31F-DA3658B5762A}" dt="2023-09-06T16:46:05.562" v="4774" actId="208"/>
          <ac:picMkLst>
            <pc:docMk/>
            <pc:sldMk cId="4293152489" sldId="486"/>
            <ac:picMk id="6" creationId="{07D014E8-6D25-7CDB-F270-A569A5817450}"/>
          </ac:picMkLst>
        </pc:picChg>
      </pc:sldChg>
      <pc:sldChg chg="ord">
        <pc:chgData name="Portier, Andrea M. (GSFC-612.0)[SCIENCE SYSTEMS AND APPLICATIONS INC]" userId="bc74aea8-8b0b-418e-938e-c8229e0e4901" providerId="ADAL" clId="{95466578-0DF3-403C-A31F-DA3658B5762A}" dt="2023-09-05T19:51:38.381" v="2768"/>
        <pc:sldMkLst>
          <pc:docMk/>
          <pc:sldMk cId="1235729292" sldId="487"/>
        </pc:sldMkLst>
      </pc:sldChg>
      <pc:sldChg chg="modSp mod ord">
        <pc:chgData name="Portier, Andrea M. (GSFC-612.0)[SCIENCE SYSTEMS AND APPLICATIONS INC]" userId="bc74aea8-8b0b-418e-938e-c8229e0e4901" providerId="ADAL" clId="{95466578-0DF3-403C-A31F-DA3658B5762A}" dt="2023-09-12T15:06:57.780" v="8602" actId="1037"/>
        <pc:sldMkLst>
          <pc:docMk/>
          <pc:sldMk cId="3520525798" sldId="488"/>
        </pc:sldMkLst>
        <pc:spChg chg="mod">
          <ac:chgData name="Portier, Andrea M. (GSFC-612.0)[SCIENCE SYSTEMS AND APPLICATIONS INC]" userId="bc74aea8-8b0b-418e-938e-c8229e0e4901" providerId="ADAL" clId="{95466578-0DF3-403C-A31F-DA3658B5762A}" dt="2023-09-06T21:41:44.081" v="8419" actId="207"/>
          <ac:spMkLst>
            <pc:docMk/>
            <pc:sldMk cId="3520525798" sldId="488"/>
            <ac:spMk id="21" creationId="{E189189C-33CD-4306-B702-F073035D3EEF}"/>
          </ac:spMkLst>
        </pc:spChg>
        <pc:spChg chg="mod">
          <ac:chgData name="Portier, Andrea M. (GSFC-612.0)[SCIENCE SYSTEMS AND APPLICATIONS INC]" userId="bc74aea8-8b0b-418e-938e-c8229e0e4901" providerId="ADAL" clId="{95466578-0DF3-403C-A31F-DA3658B5762A}" dt="2023-09-06T21:42:00.508" v="8424" actId="13926"/>
          <ac:spMkLst>
            <pc:docMk/>
            <pc:sldMk cId="3520525798" sldId="488"/>
            <ac:spMk id="23" creationId="{26989017-10FB-72C2-2016-4FEF02AA313D}"/>
          </ac:spMkLst>
        </pc:spChg>
        <pc:spChg chg="mod">
          <ac:chgData name="Portier, Andrea M. (GSFC-612.0)[SCIENCE SYSTEMS AND APPLICATIONS INC]" userId="bc74aea8-8b0b-418e-938e-c8229e0e4901" providerId="ADAL" clId="{95466578-0DF3-403C-A31F-DA3658B5762A}" dt="2023-09-12T15:06:51.753" v="8594" actId="1036"/>
          <ac:spMkLst>
            <pc:docMk/>
            <pc:sldMk cId="3520525798" sldId="488"/>
            <ac:spMk id="30" creationId="{8980D203-C981-460F-A5F0-D7F1EB28BB21}"/>
          </ac:spMkLst>
        </pc:spChg>
        <pc:picChg chg="mod">
          <ac:chgData name="Portier, Andrea M. (GSFC-612.0)[SCIENCE SYSTEMS AND APPLICATIONS INC]" userId="bc74aea8-8b0b-418e-938e-c8229e0e4901" providerId="ADAL" clId="{95466578-0DF3-403C-A31F-DA3658B5762A}" dt="2023-09-12T15:06:57.780" v="8602" actId="1037"/>
          <ac:picMkLst>
            <pc:docMk/>
            <pc:sldMk cId="3520525798" sldId="488"/>
            <ac:picMk id="2" creationId="{98AECE48-5110-3BC2-FE4D-B67240C2AC34}"/>
          </ac:picMkLst>
        </pc:picChg>
      </pc:sldChg>
      <pc:sldChg chg="modSp mod ord">
        <pc:chgData name="Portier, Andrea M. (GSFC-612.0)[SCIENCE SYSTEMS AND APPLICATIONS INC]" userId="bc74aea8-8b0b-418e-938e-c8229e0e4901" providerId="ADAL" clId="{95466578-0DF3-403C-A31F-DA3658B5762A}" dt="2023-09-12T15:03:34.777" v="8550" actId="20577"/>
        <pc:sldMkLst>
          <pc:docMk/>
          <pc:sldMk cId="2383354132" sldId="489"/>
        </pc:sldMkLst>
        <pc:spChg chg="mod">
          <ac:chgData name="Portier, Andrea M. (GSFC-612.0)[SCIENCE SYSTEMS AND APPLICATIONS INC]" userId="bc74aea8-8b0b-418e-938e-c8229e0e4901" providerId="ADAL" clId="{95466578-0DF3-403C-A31F-DA3658B5762A}" dt="2023-09-06T21:47:50.088" v="8484" actId="20577"/>
          <ac:spMkLst>
            <pc:docMk/>
            <pc:sldMk cId="2383354132" sldId="489"/>
            <ac:spMk id="20" creationId="{6BBEC4FD-892E-4754-A2A7-5620E25D46AE}"/>
          </ac:spMkLst>
        </pc:spChg>
        <pc:spChg chg="mod">
          <ac:chgData name="Portier, Andrea M. (GSFC-612.0)[SCIENCE SYSTEMS AND APPLICATIONS INC]" userId="bc74aea8-8b0b-418e-938e-c8229e0e4901" providerId="ADAL" clId="{95466578-0DF3-403C-A31F-DA3658B5762A}" dt="2023-09-12T15:03:34.777" v="8550" actId="20577"/>
          <ac:spMkLst>
            <pc:docMk/>
            <pc:sldMk cId="2383354132" sldId="489"/>
            <ac:spMk id="30" creationId="{8980D203-C981-460F-A5F0-D7F1EB28BB21}"/>
          </ac:spMkLst>
        </pc:spChg>
      </pc:sldChg>
      <pc:sldChg chg="addSp delSp modSp mod ord">
        <pc:chgData name="Portier, Andrea M. (GSFC-612.0)[SCIENCE SYSTEMS AND APPLICATIONS INC]" userId="bc74aea8-8b0b-418e-938e-c8229e0e4901" providerId="ADAL" clId="{95466578-0DF3-403C-A31F-DA3658B5762A}" dt="2023-09-12T15:20:36.997" v="8612"/>
        <pc:sldMkLst>
          <pc:docMk/>
          <pc:sldMk cId="2951158318" sldId="490"/>
        </pc:sldMkLst>
        <pc:spChg chg="mod">
          <ac:chgData name="Portier, Andrea M. (GSFC-612.0)[SCIENCE SYSTEMS AND APPLICATIONS INC]" userId="bc74aea8-8b0b-418e-938e-c8229e0e4901" providerId="ADAL" clId="{95466578-0DF3-403C-A31F-DA3658B5762A}" dt="2023-09-06T17:04:43.342" v="5389" actId="1076"/>
          <ac:spMkLst>
            <pc:docMk/>
            <pc:sldMk cId="2951158318" sldId="490"/>
            <ac:spMk id="5" creationId="{D76906F9-3154-DE3E-6417-C5E95A9D95F9}"/>
          </ac:spMkLst>
        </pc:spChg>
        <pc:spChg chg="add mod">
          <ac:chgData name="Portier, Andrea M. (GSFC-612.0)[SCIENCE SYSTEMS AND APPLICATIONS INC]" userId="bc74aea8-8b0b-418e-938e-c8229e0e4901" providerId="ADAL" clId="{95466578-0DF3-403C-A31F-DA3658B5762A}" dt="2023-09-06T17:08:21.509" v="5488" actId="1036"/>
          <ac:spMkLst>
            <pc:docMk/>
            <pc:sldMk cId="2951158318" sldId="490"/>
            <ac:spMk id="7" creationId="{A7D33B43-DE00-D010-F77F-8E75DFED804A}"/>
          </ac:spMkLst>
        </pc:spChg>
        <pc:spChg chg="mod">
          <ac:chgData name="Portier, Andrea M. (GSFC-612.0)[SCIENCE SYSTEMS AND APPLICATIONS INC]" userId="bc74aea8-8b0b-418e-938e-c8229e0e4901" providerId="ADAL" clId="{95466578-0DF3-403C-A31F-DA3658B5762A}" dt="2023-09-06T17:08:09.826" v="5486" actId="20577"/>
          <ac:spMkLst>
            <pc:docMk/>
            <pc:sldMk cId="2951158318" sldId="490"/>
            <ac:spMk id="8" creationId="{68F5CFEA-631A-A7B9-8F84-21FC4261D3DB}"/>
          </ac:spMkLst>
        </pc:spChg>
        <pc:spChg chg="add del">
          <ac:chgData name="Portier, Andrea M. (GSFC-612.0)[SCIENCE SYSTEMS AND APPLICATIONS INC]" userId="bc74aea8-8b0b-418e-938e-c8229e0e4901" providerId="ADAL" clId="{95466578-0DF3-403C-A31F-DA3658B5762A}" dt="2023-09-06T17:05:15.898" v="5397" actId="11529"/>
          <ac:spMkLst>
            <pc:docMk/>
            <pc:sldMk cId="2951158318" sldId="490"/>
            <ac:spMk id="9" creationId="{7481EFF0-29F8-E748-C16A-A051A5B2A98B}"/>
          </ac:spMkLst>
        </pc:spChg>
        <pc:spChg chg="del mod">
          <ac:chgData name="Portier, Andrea M. (GSFC-612.0)[SCIENCE SYSTEMS AND APPLICATIONS INC]" userId="bc74aea8-8b0b-418e-938e-c8229e0e4901" providerId="ADAL" clId="{95466578-0DF3-403C-A31F-DA3658B5762A}" dt="2023-09-06T16:57:46.964" v="5155" actId="478"/>
          <ac:spMkLst>
            <pc:docMk/>
            <pc:sldMk cId="2951158318" sldId="490"/>
            <ac:spMk id="10" creationId="{B2093885-2592-956C-FC2A-AD0C542B141F}"/>
          </ac:spMkLst>
        </pc:spChg>
        <pc:spChg chg="mod">
          <ac:chgData name="Portier, Andrea M. (GSFC-612.0)[SCIENCE SYSTEMS AND APPLICATIONS INC]" userId="bc74aea8-8b0b-418e-938e-c8229e0e4901" providerId="ADAL" clId="{95466578-0DF3-403C-A31F-DA3658B5762A}" dt="2023-09-06T17:07:19.772" v="5448" actId="14100"/>
          <ac:spMkLst>
            <pc:docMk/>
            <pc:sldMk cId="2951158318" sldId="490"/>
            <ac:spMk id="11" creationId="{4C7019E2-0A8E-1A50-43A2-292FC71E31F0}"/>
          </ac:spMkLst>
        </pc:spChg>
        <pc:spChg chg="mod">
          <ac:chgData name="Portier, Andrea M. (GSFC-612.0)[SCIENCE SYSTEMS AND APPLICATIONS INC]" userId="bc74aea8-8b0b-418e-938e-c8229e0e4901" providerId="ADAL" clId="{95466578-0DF3-403C-A31F-DA3658B5762A}" dt="2023-09-06T17:04:43.342" v="5389" actId="1076"/>
          <ac:spMkLst>
            <pc:docMk/>
            <pc:sldMk cId="2951158318" sldId="490"/>
            <ac:spMk id="19" creationId="{31C603D2-808F-3A72-DD30-3B2B59018FFE}"/>
          </ac:spMkLst>
        </pc:spChg>
        <pc:spChg chg="mod">
          <ac:chgData name="Portier, Andrea M. (GSFC-612.0)[SCIENCE SYSTEMS AND APPLICATIONS INC]" userId="bc74aea8-8b0b-418e-938e-c8229e0e4901" providerId="ADAL" clId="{95466578-0DF3-403C-A31F-DA3658B5762A}" dt="2023-09-06T17:09:09.022" v="5493" actId="20577"/>
          <ac:spMkLst>
            <pc:docMk/>
            <pc:sldMk cId="2951158318" sldId="490"/>
            <ac:spMk id="20" creationId="{6BBEC4FD-892E-4754-A2A7-5620E25D46AE}"/>
          </ac:spMkLst>
        </pc:spChg>
        <pc:spChg chg="mod">
          <ac:chgData name="Portier, Andrea M. (GSFC-612.0)[SCIENCE SYSTEMS AND APPLICATIONS INC]" userId="bc74aea8-8b0b-418e-938e-c8229e0e4901" providerId="ADAL" clId="{95466578-0DF3-403C-A31F-DA3658B5762A}" dt="2023-09-06T17:04:43.342" v="5389" actId="1076"/>
          <ac:spMkLst>
            <pc:docMk/>
            <pc:sldMk cId="2951158318" sldId="490"/>
            <ac:spMk id="21" creationId="{E189189C-33CD-4306-B702-F073035D3EEF}"/>
          </ac:spMkLst>
        </pc:spChg>
        <pc:spChg chg="mod">
          <ac:chgData name="Portier, Andrea M. (GSFC-612.0)[SCIENCE SYSTEMS AND APPLICATIONS INC]" userId="bc74aea8-8b0b-418e-938e-c8229e0e4901" providerId="ADAL" clId="{95466578-0DF3-403C-A31F-DA3658B5762A}" dt="2023-09-06T17:04:50.595" v="5391" actId="1076"/>
          <ac:spMkLst>
            <pc:docMk/>
            <pc:sldMk cId="2951158318" sldId="490"/>
            <ac:spMk id="22" creationId="{EFD8CBDE-DE83-4AA6-836C-BA2C10215985}"/>
          </ac:spMkLst>
        </pc:spChg>
        <pc:spChg chg="mod">
          <ac:chgData name="Portier, Andrea M. (GSFC-612.0)[SCIENCE SYSTEMS AND APPLICATIONS INC]" userId="bc74aea8-8b0b-418e-938e-c8229e0e4901" providerId="ADAL" clId="{95466578-0DF3-403C-A31F-DA3658B5762A}" dt="2023-09-06T17:04:43.342" v="5389" actId="1076"/>
          <ac:spMkLst>
            <pc:docMk/>
            <pc:sldMk cId="2951158318" sldId="490"/>
            <ac:spMk id="23" creationId="{26989017-10FB-72C2-2016-4FEF02AA313D}"/>
          </ac:spMkLst>
        </pc:spChg>
        <pc:spChg chg="mod">
          <ac:chgData name="Portier, Andrea M. (GSFC-612.0)[SCIENCE SYSTEMS AND APPLICATIONS INC]" userId="bc74aea8-8b0b-418e-938e-c8229e0e4901" providerId="ADAL" clId="{95466578-0DF3-403C-A31F-DA3658B5762A}" dt="2023-09-12T15:03:59.041" v="8557" actId="20577"/>
          <ac:spMkLst>
            <pc:docMk/>
            <pc:sldMk cId="2951158318" sldId="490"/>
            <ac:spMk id="24" creationId="{5E662DA9-96FD-499F-BFC0-3CCBF892AA18}"/>
          </ac:spMkLst>
        </pc:spChg>
        <pc:spChg chg="mod">
          <ac:chgData name="Portier, Andrea M. (GSFC-612.0)[SCIENCE SYSTEMS AND APPLICATIONS INC]" userId="bc74aea8-8b0b-418e-938e-c8229e0e4901" providerId="ADAL" clId="{95466578-0DF3-403C-A31F-DA3658B5762A}" dt="2023-09-06T17:04:46.100" v="5390" actId="1076"/>
          <ac:spMkLst>
            <pc:docMk/>
            <pc:sldMk cId="2951158318" sldId="490"/>
            <ac:spMk id="25" creationId="{8025ADFF-27F6-40D3-96F6-0ABC7D7F2CEA}"/>
          </ac:spMkLst>
        </pc:spChg>
        <pc:spChg chg="mod">
          <ac:chgData name="Portier, Andrea M. (GSFC-612.0)[SCIENCE SYSTEMS AND APPLICATIONS INC]" userId="bc74aea8-8b0b-418e-938e-c8229e0e4901" providerId="ADAL" clId="{95466578-0DF3-403C-A31F-DA3658B5762A}" dt="2023-09-06T17:04:55.596" v="5394" actId="1076"/>
          <ac:spMkLst>
            <pc:docMk/>
            <pc:sldMk cId="2951158318" sldId="490"/>
            <ac:spMk id="27" creationId="{617CA5BF-915A-49F6-9FA5-4D3993D59462}"/>
          </ac:spMkLst>
        </pc:spChg>
        <pc:spChg chg="del">
          <ac:chgData name="Portier, Andrea M. (GSFC-612.0)[SCIENCE SYSTEMS AND APPLICATIONS INC]" userId="bc74aea8-8b0b-418e-938e-c8229e0e4901" providerId="ADAL" clId="{95466578-0DF3-403C-A31F-DA3658B5762A}" dt="2023-09-06T16:57:13.963" v="5149" actId="478"/>
          <ac:spMkLst>
            <pc:docMk/>
            <pc:sldMk cId="2951158318" sldId="490"/>
            <ac:spMk id="30" creationId="{8980D203-C981-460F-A5F0-D7F1EB28BB21}"/>
          </ac:spMkLst>
        </pc:spChg>
        <pc:spChg chg="mod">
          <ac:chgData name="Portier, Andrea M. (GSFC-612.0)[SCIENCE SYSTEMS AND APPLICATIONS INC]" userId="bc74aea8-8b0b-418e-938e-c8229e0e4901" providerId="ADAL" clId="{95466578-0DF3-403C-A31F-DA3658B5762A}" dt="2023-09-06T17:05:21.451" v="5398" actId="1076"/>
          <ac:spMkLst>
            <pc:docMk/>
            <pc:sldMk cId="2951158318" sldId="490"/>
            <ac:spMk id="40" creationId="{FDC79B1D-F7FF-8C16-6CFC-E10F624FE4CD}"/>
          </ac:spMkLst>
        </pc:spChg>
        <pc:picChg chg="add mod">
          <ac:chgData name="Portier, Andrea M. (GSFC-612.0)[SCIENCE SYSTEMS AND APPLICATIONS INC]" userId="bc74aea8-8b0b-418e-938e-c8229e0e4901" providerId="ADAL" clId="{95466578-0DF3-403C-A31F-DA3658B5762A}" dt="2023-09-06T16:56:09.089" v="5060" actId="1076"/>
          <ac:picMkLst>
            <pc:docMk/>
            <pc:sldMk cId="2951158318" sldId="490"/>
            <ac:picMk id="2" creationId="{FA4427AB-5CF2-82E1-9AB3-DA3581FFDBF7}"/>
          </ac:picMkLst>
        </pc:picChg>
        <pc:picChg chg="del">
          <ac:chgData name="Portier, Andrea M. (GSFC-612.0)[SCIENCE SYSTEMS AND APPLICATIONS INC]" userId="bc74aea8-8b0b-418e-938e-c8229e0e4901" providerId="ADAL" clId="{95466578-0DF3-403C-A31F-DA3658B5762A}" dt="2023-09-06T16:55:40.550" v="5051" actId="478"/>
          <ac:picMkLst>
            <pc:docMk/>
            <pc:sldMk cId="2951158318" sldId="490"/>
            <ac:picMk id="3" creationId="{BF394E92-BEDC-17C2-17D4-5F9B4834B362}"/>
          </ac:picMkLst>
        </pc:picChg>
        <pc:picChg chg="del">
          <ac:chgData name="Portier, Andrea M. (GSFC-612.0)[SCIENCE SYSTEMS AND APPLICATIONS INC]" userId="bc74aea8-8b0b-418e-938e-c8229e0e4901" providerId="ADAL" clId="{95466578-0DF3-403C-A31F-DA3658B5762A}" dt="2023-09-06T16:55:40.550" v="5051" actId="478"/>
          <ac:picMkLst>
            <pc:docMk/>
            <pc:sldMk cId="2951158318" sldId="490"/>
            <ac:picMk id="6" creationId="{B46B969D-81D3-101B-5393-9F5BA3ADBA31}"/>
          </ac:picMkLst>
        </pc:picChg>
      </pc:sldChg>
      <pc:sldChg chg="modSp mod ord">
        <pc:chgData name="Portier, Andrea M. (GSFC-612.0)[SCIENCE SYSTEMS AND APPLICATIONS INC]" userId="bc74aea8-8b0b-418e-938e-c8229e0e4901" providerId="ADAL" clId="{95466578-0DF3-403C-A31F-DA3658B5762A}" dt="2023-09-12T14:58:58.677" v="8526" actId="1035"/>
        <pc:sldMkLst>
          <pc:docMk/>
          <pc:sldMk cId="180777986" sldId="491"/>
        </pc:sldMkLst>
        <pc:spChg chg="mod">
          <ac:chgData name="Portier, Andrea M. (GSFC-612.0)[SCIENCE SYSTEMS AND APPLICATIONS INC]" userId="bc74aea8-8b0b-418e-938e-c8229e0e4901" providerId="ADAL" clId="{95466578-0DF3-403C-A31F-DA3658B5762A}" dt="2023-09-12T14:58:46.562" v="8523" actId="1035"/>
          <ac:spMkLst>
            <pc:docMk/>
            <pc:sldMk cId="180777986" sldId="491"/>
            <ac:spMk id="17" creationId="{819D8CC7-A9AD-1B2A-23B9-9CFD08A13473}"/>
          </ac:spMkLst>
        </pc:spChg>
        <pc:spChg chg="mod">
          <ac:chgData name="Portier, Andrea M. (GSFC-612.0)[SCIENCE SYSTEMS AND APPLICATIONS INC]" userId="bc74aea8-8b0b-418e-938e-c8229e0e4901" providerId="ADAL" clId="{95466578-0DF3-403C-A31F-DA3658B5762A}" dt="2023-09-12T14:57:15.925" v="8490" actId="20577"/>
          <ac:spMkLst>
            <pc:docMk/>
            <pc:sldMk cId="180777986" sldId="491"/>
            <ac:spMk id="20" creationId="{6BBEC4FD-892E-4754-A2A7-5620E25D46AE}"/>
          </ac:spMkLst>
        </pc:spChg>
        <pc:spChg chg="mod">
          <ac:chgData name="Portier, Andrea M. (GSFC-612.0)[SCIENCE SYSTEMS AND APPLICATIONS INC]" userId="bc74aea8-8b0b-418e-938e-c8229e0e4901" providerId="ADAL" clId="{95466578-0DF3-403C-A31F-DA3658B5762A}" dt="2023-09-12T14:58:43.263" v="8521" actId="1035"/>
          <ac:spMkLst>
            <pc:docMk/>
            <pc:sldMk cId="180777986" sldId="491"/>
            <ac:spMk id="24" creationId="{5E662DA9-96FD-499F-BFC0-3CCBF892AA18}"/>
          </ac:spMkLst>
        </pc:spChg>
        <pc:spChg chg="mod">
          <ac:chgData name="Portier, Andrea M. (GSFC-612.0)[SCIENCE SYSTEMS AND APPLICATIONS INC]" userId="bc74aea8-8b0b-418e-938e-c8229e0e4901" providerId="ADAL" clId="{95466578-0DF3-403C-A31F-DA3658B5762A}" dt="2023-09-12T14:58:58.677" v="8526" actId="1035"/>
          <ac:spMkLst>
            <pc:docMk/>
            <pc:sldMk cId="180777986" sldId="491"/>
            <ac:spMk id="31" creationId="{F9D9D50A-17F3-DE9F-AF3A-0DEA16B31AE8}"/>
          </ac:spMkLst>
        </pc:spChg>
        <pc:spChg chg="mod">
          <ac:chgData name="Portier, Andrea M. (GSFC-612.0)[SCIENCE SYSTEMS AND APPLICATIONS INC]" userId="bc74aea8-8b0b-418e-938e-c8229e0e4901" providerId="ADAL" clId="{95466578-0DF3-403C-A31F-DA3658B5762A}" dt="2023-09-12T14:58:29.765" v="8512" actId="1076"/>
          <ac:spMkLst>
            <pc:docMk/>
            <pc:sldMk cId="180777986" sldId="491"/>
            <ac:spMk id="40" creationId="{FDC79B1D-F7FF-8C16-6CFC-E10F624FE4CD}"/>
          </ac:spMkLst>
        </pc:spChg>
      </pc:sldChg>
      <pc:sldChg chg="ord">
        <pc:chgData name="Portier, Andrea M. (GSFC-612.0)[SCIENCE SYSTEMS AND APPLICATIONS INC]" userId="bc74aea8-8b0b-418e-938e-c8229e0e4901" providerId="ADAL" clId="{95466578-0DF3-403C-A31F-DA3658B5762A}" dt="2023-09-05T19:52:25.852" v="2778"/>
        <pc:sldMkLst>
          <pc:docMk/>
          <pc:sldMk cId="50370410" sldId="492"/>
        </pc:sldMkLst>
      </pc:sldChg>
      <pc:sldChg chg="modSp mod ord">
        <pc:chgData name="Portier, Andrea M. (GSFC-612.0)[SCIENCE SYSTEMS AND APPLICATIONS INC]" userId="bc74aea8-8b0b-418e-938e-c8229e0e4901" providerId="ADAL" clId="{95466578-0DF3-403C-A31F-DA3658B5762A}" dt="2023-09-06T21:47:33.531" v="8483" actId="20577"/>
        <pc:sldMkLst>
          <pc:docMk/>
          <pc:sldMk cId="1841225547" sldId="493"/>
        </pc:sldMkLst>
        <pc:spChg chg="mod">
          <ac:chgData name="Portier, Andrea M. (GSFC-612.0)[SCIENCE SYSTEMS AND APPLICATIONS INC]" userId="bc74aea8-8b0b-418e-938e-c8229e0e4901" providerId="ADAL" clId="{95466578-0DF3-403C-A31F-DA3658B5762A}" dt="2023-09-06T21:47:33.531" v="8483" actId="20577"/>
          <ac:spMkLst>
            <pc:docMk/>
            <pc:sldMk cId="1841225547" sldId="493"/>
            <ac:spMk id="20" creationId="{6BBEC4FD-892E-4754-A2A7-5620E25D46AE}"/>
          </ac:spMkLst>
        </pc:spChg>
      </pc:sldChg>
      <pc:sldChg chg="addSp delSp modSp mod ord">
        <pc:chgData name="Portier, Andrea M. (GSFC-612.0)[SCIENCE SYSTEMS AND APPLICATIONS INC]" userId="bc74aea8-8b0b-418e-938e-c8229e0e4901" providerId="ADAL" clId="{95466578-0DF3-403C-A31F-DA3658B5762A}" dt="2023-09-12T15:19:20.596" v="8608" actId="1076"/>
        <pc:sldMkLst>
          <pc:docMk/>
          <pc:sldMk cId="2115951348" sldId="494"/>
        </pc:sldMkLst>
        <pc:spChg chg="add mod">
          <ac:chgData name="Portier, Andrea M. (GSFC-612.0)[SCIENCE SYSTEMS AND APPLICATIONS INC]" userId="bc74aea8-8b0b-418e-938e-c8229e0e4901" providerId="ADAL" clId="{95466578-0DF3-403C-A31F-DA3658B5762A}" dt="2023-09-06T17:36:31.150" v="5990" actId="1076"/>
          <ac:spMkLst>
            <pc:docMk/>
            <pc:sldMk cId="2115951348" sldId="494"/>
            <ac:spMk id="5" creationId="{F0EF2140-4F39-C0E0-E422-54A5053A365A}"/>
          </ac:spMkLst>
        </pc:spChg>
        <pc:spChg chg="add mod ord">
          <ac:chgData name="Portier, Andrea M. (GSFC-612.0)[SCIENCE SYSTEMS AND APPLICATIONS INC]" userId="bc74aea8-8b0b-418e-938e-c8229e0e4901" providerId="ADAL" clId="{95466578-0DF3-403C-A31F-DA3658B5762A}" dt="2023-09-06T17:37:28.773" v="6018" actId="14100"/>
          <ac:spMkLst>
            <pc:docMk/>
            <pc:sldMk cId="2115951348" sldId="494"/>
            <ac:spMk id="6" creationId="{5D21EB28-F256-56BD-DFDD-CCF5F8CD483A}"/>
          </ac:spMkLst>
        </pc:spChg>
        <pc:spChg chg="mod">
          <ac:chgData name="Portier, Andrea M. (GSFC-612.0)[SCIENCE SYSTEMS AND APPLICATIONS INC]" userId="bc74aea8-8b0b-418e-938e-c8229e0e4901" providerId="ADAL" clId="{95466578-0DF3-403C-A31F-DA3658B5762A}" dt="2023-09-12T15:19:20.596" v="8608" actId="1076"/>
          <ac:spMkLst>
            <pc:docMk/>
            <pc:sldMk cId="2115951348" sldId="494"/>
            <ac:spMk id="20" creationId="{6BBEC4FD-892E-4754-A2A7-5620E25D46AE}"/>
          </ac:spMkLst>
        </pc:spChg>
        <pc:spChg chg="mod">
          <ac:chgData name="Portier, Andrea M. (GSFC-612.0)[SCIENCE SYSTEMS AND APPLICATIONS INC]" userId="bc74aea8-8b0b-418e-938e-c8229e0e4901" providerId="ADAL" clId="{95466578-0DF3-403C-A31F-DA3658B5762A}" dt="2023-09-06T17:37:04.470" v="6012" actId="554"/>
          <ac:spMkLst>
            <pc:docMk/>
            <pc:sldMk cId="2115951348" sldId="494"/>
            <ac:spMk id="21" creationId="{E189189C-33CD-4306-B702-F073035D3EEF}"/>
          </ac:spMkLst>
        </pc:spChg>
        <pc:spChg chg="mod">
          <ac:chgData name="Portier, Andrea M. (GSFC-612.0)[SCIENCE SYSTEMS AND APPLICATIONS INC]" userId="bc74aea8-8b0b-418e-938e-c8229e0e4901" providerId="ADAL" clId="{95466578-0DF3-403C-A31F-DA3658B5762A}" dt="2023-09-06T17:37:04.470" v="6012" actId="554"/>
          <ac:spMkLst>
            <pc:docMk/>
            <pc:sldMk cId="2115951348" sldId="494"/>
            <ac:spMk id="22" creationId="{EFD8CBDE-DE83-4AA6-836C-BA2C10215985}"/>
          </ac:spMkLst>
        </pc:spChg>
        <pc:spChg chg="mod">
          <ac:chgData name="Portier, Andrea M. (GSFC-612.0)[SCIENCE SYSTEMS AND APPLICATIONS INC]" userId="bc74aea8-8b0b-418e-938e-c8229e0e4901" providerId="ADAL" clId="{95466578-0DF3-403C-A31F-DA3658B5762A}" dt="2023-09-06T17:36:23.831" v="5989" actId="1076"/>
          <ac:spMkLst>
            <pc:docMk/>
            <pc:sldMk cId="2115951348" sldId="494"/>
            <ac:spMk id="24" creationId="{5E662DA9-96FD-499F-BFC0-3CCBF892AA18}"/>
          </ac:spMkLst>
        </pc:spChg>
        <pc:spChg chg="mod">
          <ac:chgData name="Portier, Andrea M. (GSFC-612.0)[SCIENCE SYSTEMS AND APPLICATIONS INC]" userId="bc74aea8-8b0b-418e-938e-c8229e0e4901" providerId="ADAL" clId="{95466578-0DF3-403C-A31F-DA3658B5762A}" dt="2023-09-06T17:36:56.622" v="6010" actId="1076"/>
          <ac:spMkLst>
            <pc:docMk/>
            <pc:sldMk cId="2115951348" sldId="494"/>
            <ac:spMk id="25" creationId="{8025ADFF-27F6-40D3-96F6-0ABC7D7F2CEA}"/>
          </ac:spMkLst>
        </pc:spChg>
        <pc:spChg chg="mod">
          <ac:chgData name="Portier, Andrea M. (GSFC-612.0)[SCIENCE SYSTEMS AND APPLICATIONS INC]" userId="bc74aea8-8b0b-418e-938e-c8229e0e4901" providerId="ADAL" clId="{95466578-0DF3-403C-A31F-DA3658B5762A}" dt="2023-09-06T17:37:07.974" v="6013" actId="1076"/>
          <ac:spMkLst>
            <pc:docMk/>
            <pc:sldMk cId="2115951348" sldId="494"/>
            <ac:spMk id="26" creationId="{85C0E4B0-8A40-43D7-A8C2-B68CDCC359B3}"/>
          </ac:spMkLst>
        </pc:spChg>
        <pc:spChg chg="mod">
          <ac:chgData name="Portier, Andrea M. (GSFC-612.0)[SCIENCE SYSTEMS AND APPLICATIONS INC]" userId="bc74aea8-8b0b-418e-938e-c8229e0e4901" providerId="ADAL" clId="{95466578-0DF3-403C-A31F-DA3658B5762A}" dt="2023-09-06T17:36:52.567" v="6008" actId="14100"/>
          <ac:spMkLst>
            <pc:docMk/>
            <pc:sldMk cId="2115951348" sldId="494"/>
            <ac:spMk id="27" creationId="{617CA5BF-915A-49F6-9FA5-4D3993D59462}"/>
          </ac:spMkLst>
        </pc:spChg>
        <pc:spChg chg="mod">
          <ac:chgData name="Portier, Andrea M. (GSFC-612.0)[SCIENCE SYSTEMS AND APPLICATIONS INC]" userId="bc74aea8-8b0b-418e-938e-c8229e0e4901" providerId="ADAL" clId="{95466578-0DF3-403C-A31F-DA3658B5762A}" dt="2023-09-06T17:37:40.793" v="6027" actId="1036"/>
          <ac:spMkLst>
            <pc:docMk/>
            <pc:sldMk cId="2115951348" sldId="494"/>
            <ac:spMk id="30" creationId="{8980D203-C981-460F-A5F0-D7F1EB28BB21}"/>
          </ac:spMkLst>
        </pc:spChg>
        <pc:spChg chg="mod">
          <ac:chgData name="Portier, Andrea M. (GSFC-612.0)[SCIENCE SYSTEMS AND APPLICATIONS INC]" userId="bc74aea8-8b0b-418e-938e-c8229e0e4901" providerId="ADAL" clId="{95466578-0DF3-403C-A31F-DA3658B5762A}" dt="2023-09-06T17:36:40.829" v="5992" actId="1076"/>
          <ac:spMkLst>
            <pc:docMk/>
            <pc:sldMk cId="2115951348" sldId="494"/>
            <ac:spMk id="40" creationId="{FDC79B1D-F7FF-8C16-6CFC-E10F624FE4CD}"/>
          </ac:spMkLst>
        </pc:spChg>
        <pc:grpChg chg="mod">
          <ac:chgData name="Portier, Andrea M. (GSFC-612.0)[SCIENCE SYSTEMS AND APPLICATIONS INC]" userId="bc74aea8-8b0b-418e-938e-c8229e0e4901" providerId="ADAL" clId="{95466578-0DF3-403C-A31F-DA3658B5762A}" dt="2023-09-06T17:36:49.892" v="6007" actId="14100"/>
          <ac:grpSpMkLst>
            <pc:docMk/>
            <pc:sldMk cId="2115951348" sldId="494"/>
            <ac:grpSpMk id="16" creationId="{F4DC54BC-9333-7EB1-CC86-206B143F38DA}"/>
          </ac:grpSpMkLst>
        </pc:grpChg>
        <pc:picChg chg="add mod">
          <ac:chgData name="Portier, Andrea M. (GSFC-612.0)[SCIENCE SYSTEMS AND APPLICATIONS INC]" userId="bc74aea8-8b0b-418e-938e-c8229e0e4901" providerId="ADAL" clId="{95466578-0DF3-403C-A31F-DA3658B5762A}" dt="2023-09-06T17:37:33.040" v="6022" actId="1037"/>
          <ac:picMkLst>
            <pc:docMk/>
            <pc:sldMk cId="2115951348" sldId="494"/>
            <ac:picMk id="3" creationId="{F5CC7E4B-11D5-22D2-4566-C62401BF3763}"/>
          </ac:picMkLst>
        </pc:picChg>
        <pc:picChg chg="del">
          <ac:chgData name="Portier, Andrea M. (GSFC-612.0)[SCIENCE SYSTEMS AND APPLICATIONS INC]" userId="bc74aea8-8b0b-418e-938e-c8229e0e4901" providerId="ADAL" clId="{95466578-0DF3-403C-A31F-DA3658B5762A}" dt="2023-09-06T17:19:13.077" v="5631" actId="478"/>
          <ac:picMkLst>
            <pc:docMk/>
            <pc:sldMk cId="2115951348" sldId="494"/>
            <ac:picMk id="12" creationId="{972C44E8-27DF-00F6-8150-838D5082CB31}"/>
          </ac:picMkLst>
        </pc:picChg>
        <pc:picChg chg="del">
          <ac:chgData name="Portier, Andrea M. (GSFC-612.0)[SCIENCE SYSTEMS AND APPLICATIONS INC]" userId="bc74aea8-8b0b-418e-938e-c8229e0e4901" providerId="ADAL" clId="{95466578-0DF3-403C-A31F-DA3658B5762A}" dt="2023-09-06T17:19:12.202" v="5630" actId="478"/>
          <ac:picMkLst>
            <pc:docMk/>
            <pc:sldMk cId="2115951348" sldId="494"/>
            <ac:picMk id="15" creationId="{D095C4AE-0505-24BF-7F10-4BEBC8A8F086}"/>
          </ac:picMkLst>
        </pc:picChg>
        <pc:picChg chg="del">
          <ac:chgData name="Portier, Andrea M. (GSFC-612.0)[SCIENCE SYSTEMS AND APPLICATIONS INC]" userId="bc74aea8-8b0b-418e-938e-c8229e0e4901" providerId="ADAL" clId="{95466578-0DF3-403C-A31F-DA3658B5762A}" dt="2023-09-06T17:19:13.740" v="5632" actId="478"/>
          <ac:picMkLst>
            <pc:docMk/>
            <pc:sldMk cId="2115951348" sldId="494"/>
            <ac:picMk id="38" creationId="{1FADB573-0DC4-8EF1-6A38-D24F80EB80A6}"/>
          </ac:picMkLst>
        </pc:picChg>
      </pc:sldChg>
      <pc:sldChg chg="del">
        <pc:chgData name="Portier, Andrea M. (GSFC-612.0)[SCIENCE SYSTEMS AND APPLICATIONS INC]" userId="bc74aea8-8b0b-418e-938e-c8229e0e4901" providerId="ADAL" clId="{95466578-0DF3-403C-A31F-DA3658B5762A}" dt="2023-09-06T18:29:54.542" v="7055" actId="47"/>
        <pc:sldMkLst>
          <pc:docMk/>
          <pc:sldMk cId="2505196496" sldId="495"/>
        </pc:sldMkLst>
      </pc:sldChg>
      <pc:sldChg chg="addSp delSp modSp mod">
        <pc:chgData name="Portier, Andrea M. (GSFC-612.0)[SCIENCE SYSTEMS AND APPLICATIONS INC]" userId="bc74aea8-8b0b-418e-938e-c8229e0e4901" providerId="ADAL" clId="{95466578-0DF3-403C-A31F-DA3658B5762A}" dt="2023-09-05T20:16:41.745" v="3786" actId="20577"/>
        <pc:sldMkLst>
          <pc:docMk/>
          <pc:sldMk cId="88739108" sldId="496"/>
        </pc:sldMkLst>
        <pc:spChg chg="add mod">
          <ac:chgData name="Portier, Andrea M. (GSFC-612.0)[SCIENCE SYSTEMS AND APPLICATIONS INC]" userId="bc74aea8-8b0b-418e-938e-c8229e0e4901" providerId="ADAL" clId="{95466578-0DF3-403C-A31F-DA3658B5762A}" dt="2023-09-05T20:14:26.957" v="3577" actId="14100"/>
          <ac:spMkLst>
            <pc:docMk/>
            <pc:sldMk cId="88739108" sldId="496"/>
            <ac:spMk id="7" creationId="{CB334EBD-1F21-76FE-E98E-6EDF8E947A14}"/>
          </ac:spMkLst>
        </pc:spChg>
        <pc:spChg chg="mod">
          <ac:chgData name="Portier, Andrea M. (GSFC-612.0)[SCIENCE SYSTEMS AND APPLICATIONS INC]" userId="bc74aea8-8b0b-418e-938e-c8229e0e4901" providerId="ADAL" clId="{95466578-0DF3-403C-A31F-DA3658B5762A}" dt="2023-09-05T19:54:23.002" v="2787" actId="14100"/>
          <ac:spMkLst>
            <pc:docMk/>
            <pc:sldMk cId="88739108" sldId="496"/>
            <ac:spMk id="20" creationId="{6BBEC4FD-892E-4754-A2A7-5620E25D46AE}"/>
          </ac:spMkLst>
        </pc:spChg>
        <pc:spChg chg="mod">
          <ac:chgData name="Portier, Andrea M. (GSFC-612.0)[SCIENCE SYSTEMS AND APPLICATIONS INC]" userId="bc74aea8-8b0b-418e-938e-c8229e0e4901" providerId="ADAL" clId="{95466578-0DF3-403C-A31F-DA3658B5762A}" dt="2023-09-05T19:54:54.360" v="2788" actId="207"/>
          <ac:spMkLst>
            <pc:docMk/>
            <pc:sldMk cId="88739108" sldId="496"/>
            <ac:spMk id="21" creationId="{E189189C-33CD-4306-B702-F073035D3EEF}"/>
          </ac:spMkLst>
        </pc:spChg>
        <pc:spChg chg="mod">
          <ac:chgData name="Portier, Andrea M. (GSFC-612.0)[SCIENCE SYSTEMS AND APPLICATIONS INC]" userId="bc74aea8-8b0b-418e-938e-c8229e0e4901" providerId="ADAL" clId="{95466578-0DF3-403C-A31F-DA3658B5762A}" dt="2023-09-05T19:55:08.364" v="2789" actId="207"/>
          <ac:spMkLst>
            <pc:docMk/>
            <pc:sldMk cId="88739108" sldId="496"/>
            <ac:spMk id="22" creationId="{EFD8CBDE-DE83-4AA6-836C-BA2C10215985}"/>
          </ac:spMkLst>
        </pc:spChg>
        <pc:spChg chg="mod">
          <ac:chgData name="Portier, Andrea M. (GSFC-612.0)[SCIENCE SYSTEMS AND APPLICATIONS INC]" userId="bc74aea8-8b0b-418e-938e-c8229e0e4901" providerId="ADAL" clId="{95466578-0DF3-403C-A31F-DA3658B5762A}" dt="2023-09-05T20:14:21.891" v="3576" actId="14100"/>
          <ac:spMkLst>
            <pc:docMk/>
            <pc:sldMk cId="88739108" sldId="496"/>
            <ac:spMk id="24" creationId="{5E662DA9-96FD-499F-BFC0-3CCBF892AA18}"/>
          </ac:spMkLst>
        </pc:spChg>
        <pc:spChg chg="mod">
          <ac:chgData name="Portier, Andrea M. (GSFC-612.0)[SCIENCE SYSTEMS AND APPLICATIONS INC]" userId="bc74aea8-8b0b-418e-938e-c8229e0e4901" providerId="ADAL" clId="{95466578-0DF3-403C-A31F-DA3658B5762A}" dt="2023-09-05T19:55:19.424" v="2805" actId="20577"/>
          <ac:spMkLst>
            <pc:docMk/>
            <pc:sldMk cId="88739108" sldId="496"/>
            <ac:spMk id="26" creationId="{85C0E4B0-8A40-43D7-A8C2-B68CDCC359B3}"/>
          </ac:spMkLst>
        </pc:spChg>
        <pc:spChg chg="mod">
          <ac:chgData name="Portier, Andrea M. (GSFC-612.0)[SCIENCE SYSTEMS AND APPLICATIONS INC]" userId="bc74aea8-8b0b-418e-938e-c8229e0e4901" providerId="ADAL" clId="{95466578-0DF3-403C-A31F-DA3658B5762A}" dt="2023-09-05T19:55:45.153" v="2810" actId="20577"/>
          <ac:spMkLst>
            <pc:docMk/>
            <pc:sldMk cId="88739108" sldId="496"/>
            <ac:spMk id="27" creationId="{617CA5BF-915A-49F6-9FA5-4D3993D59462}"/>
          </ac:spMkLst>
        </pc:spChg>
        <pc:spChg chg="mod">
          <ac:chgData name="Portier, Andrea M. (GSFC-612.0)[SCIENCE SYSTEMS AND APPLICATIONS INC]" userId="bc74aea8-8b0b-418e-938e-c8229e0e4901" providerId="ADAL" clId="{95466578-0DF3-403C-A31F-DA3658B5762A}" dt="2023-09-05T20:16:41.745" v="3786" actId="20577"/>
          <ac:spMkLst>
            <pc:docMk/>
            <pc:sldMk cId="88739108" sldId="496"/>
            <ac:spMk id="30" creationId="{8980D203-C981-460F-A5F0-D7F1EB28BB21}"/>
          </ac:spMkLst>
        </pc:spChg>
        <pc:spChg chg="mod">
          <ac:chgData name="Portier, Andrea M. (GSFC-612.0)[SCIENCE SYSTEMS AND APPLICATIONS INC]" userId="bc74aea8-8b0b-418e-938e-c8229e0e4901" providerId="ADAL" clId="{95466578-0DF3-403C-A31F-DA3658B5762A}" dt="2023-09-05T20:16:32.784" v="3782" actId="1076"/>
          <ac:spMkLst>
            <pc:docMk/>
            <pc:sldMk cId="88739108" sldId="496"/>
            <ac:spMk id="40" creationId="{FDC79B1D-F7FF-8C16-6CFC-E10F624FE4CD}"/>
          </ac:spMkLst>
        </pc:spChg>
        <pc:grpChg chg="mod">
          <ac:chgData name="Portier, Andrea M. (GSFC-612.0)[SCIENCE SYSTEMS AND APPLICATIONS INC]" userId="bc74aea8-8b0b-418e-938e-c8229e0e4901" providerId="ADAL" clId="{95466578-0DF3-403C-A31F-DA3658B5762A}" dt="2023-09-05T20:08:26.277" v="3375" actId="1076"/>
          <ac:grpSpMkLst>
            <pc:docMk/>
            <pc:sldMk cId="88739108" sldId="496"/>
            <ac:grpSpMk id="16" creationId="{F4DC54BC-9333-7EB1-CC86-206B143F38DA}"/>
          </ac:grpSpMkLst>
        </pc:grpChg>
        <pc:picChg chg="add mod">
          <ac:chgData name="Portier, Andrea M. (GSFC-612.0)[SCIENCE SYSTEMS AND APPLICATIONS INC]" userId="bc74aea8-8b0b-418e-938e-c8229e0e4901" providerId="ADAL" clId="{95466578-0DF3-403C-A31F-DA3658B5762A}" dt="2023-09-05T20:13:30.456" v="3557" actId="1076"/>
          <ac:picMkLst>
            <pc:docMk/>
            <pc:sldMk cId="88739108" sldId="496"/>
            <ac:picMk id="3" creationId="{9FE09923-8195-D286-1E1D-E138B41D89F3}"/>
          </ac:picMkLst>
        </pc:picChg>
        <pc:picChg chg="add mod ord">
          <ac:chgData name="Portier, Andrea M. (GSFC-612.0)[SCIENCE SYSTEMS AND APPLICATIONS INC]" userId="bc74aea8-8b0b-418e-938e-c8229e0e4901" providerId="ADAL" clId="{95466578-0DF3-403C-A31F-DA3658B5762A}" dt="2023-09-05T20:13:39.445" v="3566" actId="167"/>
          <ac:picMkLst>
            <pc:docMk/>
            <pc:sldMk cId="88739108" sldId="496"/>
            <ac:picMk id="5" creationId="{3F304AF4-FD7E-24AB-2A11-03281A128FF3}"/>
          </ac:picMkLst>
        </pc:picChg>
        <pc:picChg chg="del">
          <ac:chgData name="Portier, Andrea M. (GSFC-612.0)[SCIENCE SYSTEMS AND APPLICATIONS INC]" userId="bc74aea8-8b0b-418e-938e-c8229e0e4901" providerId="ADAL" clId="{95466578-0DF3-403C-A31F-DA3658B5762A}" dt="2023-09-05T19:57:00.931" v="2814" actId="478"/>
          <ac:picMkLst>
            <pc:docMk/>
            <pc:sldMk cId="88739108" sldId="496"/>
            <ac:picMk id="12" creationId="{972C44E8-27DF-00F6-8150-838D5082CB31}"/>
          </ac:picMkLst>
        </pc:picChg>
        <pc:picChg chg="del">
          <ac:chgData name="Portier, Andrea M. (GSFC-612.0)[SCIENCE SYSTEMS AND APPLICATIONS INC]" userId="bc74aea8-8b0b-418e-938e-c8229e0e4901" providerId="ADAL" clId="{95466578-0DF3-403C-A31F-DA3658B5762A}" dt="2023-09-05T19:56:59.984" v="2813" actId="478"/>
          <ac:picMkLst>
            <pc:docMk/>
            <pc:sldMk cId="88739108" sldId="496"/>
            <ac:picMk id="15" creationId="{D095C4AE-0505-24BF-7F10-4BEBC8A8F086}"/>
          </ac:picMkLst>
        </pc:picChg>
        <pc:picChg chg="del">
          <ac:chgData name="Portier, Andrea M. (GSFC-612.0)[SCIENCE SYSTEMS AND APPLICATIONS INC]" userId="bc74aea8-8b0b-418e-938e-c8229e0e4901" providerId="ADAL" clId="{95466578-0DF3-403C-A31F-DA3658B5762A}" dt="2023-09-05T19:57:01.555" v="2815" actId="478"/>
          <ac:picMkLst>
            <pc:docMk/>
            <pc:sldMk cId="88739108" sldId="496"/>
            <ac:picMk id="38" creationId="{1FADB573-0DC4-8EF1-6A38-D24F80EB80A6}"/>
          </ac:picMkLst>
        </pc:picChg>
      </pc:sldChg>
      <pc:sldChg chg="addSp delSp modSp mod ord">
        <pc:chgData name="Portier, Andrea M. (GSFC-612.0)[SCIENCE SYSTEMS AND APPLICATIONS INC]" userId="bc74aea8-8b0b-418e-938e-c8229e0e4901" providerId="ADAL" clId="{95466578-0DF3-403C-A31F-DA3658B5762A}" dt="2023-09-06T20:24:31.218" v="7355"/>
        <pc:sldMkLst>
          <pc:docMk/>
          <pc:sldMk cId="3616134592" sldId="497"/>
        </pc:sldMkLst>
        <pc:spChg chg="del">
          <ac:chgData name="Portier, Andrea M. (GSFC-612.0)[SCIENCE SYSTEMS AND APPLICATIONS INC]" userId="bc74aea8-8b0b-418e-938e-c8229e0e4901" providerId="ADAL" clId="{95466578-0DF3-403C-A31F-DA3658B5762A}" dt="2023-09-05T20:24:11.301" v="3826" actId="478"/>
          <ac:spMkLst>
            <pc:docMk/>
            <pc:sldMk cId="3616134592" sldId="497"/>
            <ac:spMk id="7" creationId="{CB334EBD-1F21-76FE-E98E-6EDF8E947A14}"/>
          </ac:spMkLst>
        </pc:spChg>
        <pc:spChg chg="mod">
          <ac:chgData name="Portier, Andrea M. (GSFC-612.0)[SCIENCE SYSTEMS AND APPLICATIONS INC]" userId="bc74aea8-8b0b-418e-938e-c8229e0e4901" providerId="ADAL" clId="{95466578-0DF3-403C-A31F-DA3658B5762A}" dt="2023-09-05T20:19:04.537" v="3803" actId="1036"/>
          <ac:spMkLst>
            <pc:docMk/>
            <pc:sldMk cId="3616134592" sldId="497"/>
            <ac:spMk id="20" creationId="{6BBEC4FD-892E-4754-A2A7-5620E25D46AE}"/>
          </ac:spMkLst>
        </pc:spChg>
        <pc:spChg chg="mod">
          <ac:chgData name="Portier, Andrea M. (GSFC-612.0)[SCIENCE SYSTEMS AND APPLICATIONS INC]" userId="bc74aea8-8b0b-418e-938e-c8229e0e4901" providerId="ADAL" clId="{95466578-0DF3-403C-A31F-DA3658B5762A}" dt="2023-09-05T20:19:17.231" v="3804" actId="207"/>
          <ac:spMkLst>
            <pc:docMk/>
            <pc:sldMk cId="3616134592" sldId="497"/>
            <ac:spMk id="21" creationId="{E189189C-33CD-4306-B702-F073035D3EEF}"/>
          </ac:spMkLst>
        </pc:spChg>
        <pc:spChg chg="mod">
          <ac:chgData name="Portier, Andrea M. (GSFC-612.0)[SCIENCE SYSTEMS AND APPLICATIONS INC]" userId="bc74aea8-8b0b-418e-938e-c8229e0e4901" providerId="ADAL" clId="{95466578-0DF3-403C-A31F-DA3658B5762A}" dt="2023-09-05T20:19:28.493" v="3805" actId="207"/>
          <ac:spMkLst>
            <pc:docMk/>
            <pc:sldMk cId="3616134592" sldId="497"/>
            <ac:spMk id="22" creationId="{EFD8CBDE-DE83-4AA6-836C-BA2C10215985}"/>
          </ac:spMkLst>
        </pc:spChg>
        <pc:spChg chg="mod">
          <ac:chgData name="Portier, Andrea M. (GSFC-612.0)[SCIENCE SYSTEMS AND APPLICATIONS INC]" userId="bc74aea8-8b0b-418e-938e-c8229e0e4901" providerId="ADAL" clId="{95466578-0DF3-403C-A31F-DA3658B5762A}" dt="2023-09-05T20:35:30.071" v="3948" actId="1076"/>
          <ac:spMkLst>
            <pc:docMk/>
            <pc:sldMk cId="3616134592" sldId="497"/>
            <ac:spMk id="24" creationId="{5E662DA9-96FD-499F-BFC0-3CCBF892AA18}"/>
          </ac:spMkLst>
        </pc:spChg>
        <pc:spChg chg="mod">
          <ac:chgData name="Portier, Andrea M. (GSFC-612.0)[SCIENCE SYSTEMS AND APPLICATIONS INC]" userId="bc74aea8-8b0b-418e-938e-c8229e0e4901" providerId="ADAL" clId="{95466578-0DF3-403C-A31F-DA3658B5762A}" dt="2023-09-05T20:20:24.829" v="3815" actId="20577"/>
          <ac:spMkLst>
            <pc:docMk/>
            <pc:sldMk cId="3616134592" sldId="497"/>
            <ac:spMk id="26" creationId="{85C0E4B0-8A40-43D7-A8C2-B68CDCC359B3}"/>
          </ac:spMkLst>
        </pc:spChg>
        <pc:spChg chg="mod">
          <ac:chgData name="Portier, Andrea M. (GSFC-612.0)[SCIENCE SYSTEMS AND APPLICATIONS INC]" userId="bc74aea8-8b0b-418e-938e-c8229e0e4901" providerId="ADAL" clId="{95466578-0DF3-403C-A31F-DA3658B5762A}" dt="2023-09-05T20:21:00.464" v="3819" actId="1076"/>
          <ac:spMkLst>
            <pc:docMk/>
            <pc:sldMk cId="3616134592" sldId="497"/>
            <ac:spMk id="27" creationId="{617CA5BF-915A-49F6-9FA5-4D3993D59462}"/>
          </ac:spMkLst>
        </pc:spChg>
        <pc:spChg chg="mod">
          <ac:chgData name="Portier, Andrea M. (GSFC-612.0)[SCIENCE SYSTEMS AND APPLICATIONS INC]" userId="bc74aea8-8b0b-418e-938e-c8229e0e4901" providerId="ADAL" clId="{95466578-0DF3-403C-A31F-DA3658B5762A}" dt="2023-09-05T20:37:01.761" v="4000" actId="20577"/>
          <ac:spMkLst>
            <pc:docMk/>
            <pc:sldMk cId="3616134592" sldId="497"/>
            <ac:spMk id="30" creationId="{8980D203-C981-460F-A5F0-D7F1EB28BB21}"/>
          </ac:spMkLst>
        </pc:spChg>
        <pc:spChg chg="mod">
          <ac:chgData name="Portier, Andrea M. (GSFC-612.0)[SCIENCE SYSTEMS AND APPLICATIONS INC]" userId="bc74aea8-8b0b-418e-938e-c8229e0e4901" providerId="ADAL" clId="{95466578-0DF3-403C-A31F-DA3658B5762A}" dt="2023-09-05T20:35:33.807" v="3949" actId="1076"/>
          <ac:spMkLst>
            <pc:docMk/>
            <pc:sldMk cId="3616134592" sldId="497"/>
            <ac:spMk id="40" creationId="{FDC79B1D-F7FF-8C16-6CFC-E10F624FE4CD}"/>
          </ac:spMkLst>
        </pc:spChg>
        <pc:grpChg chg="mod">
          <ac:chgData name="Portier, Andrea M. (GSFC-612.0)[SCIENCE SYSTEMS AND APPLICATIONS INC]" userId="bc74aea8-8b0b-418e-938e-c8229e0e4901" providerId="ADAL" clId="{95466578-0DF3-403C-A31F-DA3658B5762A}" dt="2023-09-05T20:35:26.976" v="3947" actId="1076"/>
          <ac:grpSpMkLst>
            <pc:docMk/>
            <pc:sldMk cId="3616134592" sldId="497"/>
            <ac:grpSpMk id="16" creationId="{F4DC54BC-9333-7EB1-CC86-206B143F38DA}"/>
          </ac:grpSpMkLst>
        </pc:grpChg>
        <pc:picChg chg="add mod">
          <ac:chgData name="Portier, Andrea M. (GSFC-612.0)[SCIENCE SYSTEMS AND APPLICATIONS INC]" userId="bc74aea8-8b0b-418e-938e-c8229e0e4901" providerId="ADAL" clId="{95466578-0DF3-403C-A31F-DA3658B5762A}" dt="2023-09-05T20:35:21.192" v="3946" actId="1076"/>
          <ac:picMkLst>
            <pc:docMk/>
            <pc:sldMk cId="3616134592" sldId="497"/>
            <ac:picMk id="2" creationId="{711028F3-3308-BA8E-C7F6-E478A3CBFBE8}"/>
          </ac:picMkLst>
        </pc:picChg>
        <pc:picChg chg="del">
          <ac:chgData name="Portier, Andrea M. (GSFC-612.0)[SCIENCE SYSTEMS AND APPLICATIONS INC]" userId="bc74aea8-8b0b-418e-938e-c8229e0e4901" providerId="ADAL" clId="{95466578-0DF3-403C-A31F-DA3658B5762A}" dt="2023-09-05T20:21:22.460" v="3821" actId="478"/>
          <ac:picMkLst>
            <pc:docMk/>
            <pc:sldMk cId="3616134592" sldId="497"/>
            <ac:picMk id="3" creationId="{9FE09923-8195-D286-1E1D-E138B41D89F3}"/>
          </ac:picMkLst>
        </pc:picChg>
        <pc:picChg chg="del">
          <ac:chgData name="Portier, Andrea M. (GSFC-612.0)[SCIENCE SYSTEMS AND APPLICATIONS INC]" userId="bc74aea8-8b0b-418e-938e-c8229e0e4901" providerId="ADAL" clId="{95466578-0DF3-403C-A31F-DA3658B5762A}" dt="2023-09-05T20:21:23.311" v="3822" actId="478"/>
          <ac:picMkLst>
            <pc:docMk/>
            <pc:sldMk cId="3616134592" sldId="497"/>
            <ac:picMk id="5" creationId="{3F304AF4-FD7E-24AB-2A11-03281A128FF3}"/>
          </ac:picMkLst>
        </pc:picChg>
        <pc:picChg chg="add mod">
          <ac:chgData name="Portier, Andrea M. (GSFC-612.0)[SCIENCE SYSTEMS AND APPLICATIONS INC]" userId="bc74aea8-8b0b-418e-938e-c8229e0e4901" providerId="ADAL" clId="{95466578-0DF3-403C-A31F-DA3658B5762A}" dt="2023-09-05T20:35:38.168" v="3951" actId="1076"/>
          <ac:picMkLst>
            <pc:docMk/>
            <pc:sldMk cId="3616134592" sldId="497"/>
            <ac:picMk id="6" creationId="{2760826A-7AE9-DD91-A96A-08F762A918FF}"/>
          </ac:picMkLst>
        </pc:picChg>
      </pc:sldChg>
      <pc:sldChg chg="addSp delSp modSp mod ord">
        <pc:chgData name="Portier, Andrea M. (GSFC-612.0)[SCIENCE SYSTEMS AND APPLICATIONS INC]" userId="bc74aea8-8b0b-418e-938e-c8229e0e4901" providerId="ADAL" clId="{95466578-0DF3-403C-A31F-DA3658B5762A}" dt="2023-09-06T20:24:36.857" v="7357"/>
        <pc:sldMkLst>
          <pc:docMk/>
          <pc:sldMk cId="2043230064" sldId="498"/>
        </pc:sldMkLst>
        <pc:spChg chg="mod">
          <ac:chgData name="Portier, Andrea M. (GSFC-612.0)[SCIENCE SYSTEMS AND APPLICATIONS INC]" userId="bc74aea8-8b0b-418e-938e-c8229e0e4901" providerId="ADAL" clId="{95466578-0DF3-403C-A31F-DA3658B5762A}" dt="2023-09-05T20:45:34.393" v="4274" actId="20577"/>
          <ac:spMkLst>
            <pc:docMk/>
            <pc:sldMk cId="2043230064" sldId="498"/>
            <ac:spMk id="20" creationId="{6BBEC4FD-892E-4754-A2A7-5620E25D46AE}"/>
          </ac:spMkLst>
        </pc:spChg>
        <pc:spChg chg="mod">
          <ac:chgData name="Portier, Andrea M. (GSFC-612.0)[SCIENCE SYSTEMS AND APPLICATIONS INC]" userId="bc74aea8-8b0b-418e-938e-c8229e0e4901" providerId="ADAL" clId="{95466578-0DF3-403C-A31F-DA3658B5762A}" dt="2023-09-05T20:39:35.233" v="4164" actId="207"/>
          <ac:spMkLst>
            <pc:docMk/>
            <pc:sldMk cId="2043230064" sldId="498"/>
            <ac:spMk id="21" creationId="{E189189C-33CD-4306-B702-F073035D3EEF}"/>
          </ac:spMkLst>
        </pc:spChg>
        <pc:spChg chg="mod">
          <ac:chgData name="Portier, Andrea M. (GSFC-612.0)[SCIENCE SYSTEMS AND APPLICATIONS INC]" userId="bc74aea8-8b0b-418e-938e-c8229e0e4901" providerId="ADAL" clId="{95466578-0DF3-403C-A31F-DA3658B5762A}" dt="2023-09-05T20:39:23.532" v="4163" actId="207"/>
          <ac:spMkLst>
            <pc:docMk/>
            <pc:sldMk cId="2043230064" sldId="498"/>
            <ac:spMk id="22" creationId="{EFD8CBDE-DE83-4AA6-836C-BA2C10215985}"/>
          </ac:spMkLst>
        </pc:spChg>
        <pc:spChg chg="mod">
          <ac:chgData name="Portier, Andrea M. (GSFC-612.0)[SCIENCE SYSTEMS AND APPLICATIONS INC]" userId="bc74aea8-8b0b-418e-938e-c8229e0e4901" providerId="ADAL" clId="{95466578-0DF3-403C-A31F-DA3658B5762A}" dt="2023-09-06T20:23:41.146" v="7349" actId="20577"/>
          <ac:spMkLst>
            <pc:docMk/>
            <pc:sldMk cId="2043230064" sldId="498"/>
            <ac:spMk id="24" creationId="{5E662DA9-96FD-499F-BFC0-3CCBF892AA18}"/>
          </ac:spMkLst>
        </pc:spChg>
        <pc:spChg chg="mod">
          <ac:chgData name="Portier, Andrea M. (GSFC-612.0)[SCIENCE SYSTEMS AND APPLICATIONS INC]" userId="bc74aea8-8b0b-418e-938e-c8229e0e4901" providerId="ADAL" clId="{95466578-0DF3-403C-A31F-DA3658B5762A}" dt="2023-09-05T20:40:06.466" v="4180" actId="20577"/>
          <ac:spMkLst>
            <pc:docMk/>
            <pc:sldMk cId="2043230064" sldId="498"/>
            <ac:spMk id="26" creationId="{85C0E4B0-8A40-43D7-A8C2-B68CDCC359B3}"/>
          </ac:spMkLst>
        </pc:spChg>
        <pc:spChg chg="mod">
          <ac:chgData name="Portier, Andrea M. (GSFC-612.0)[SCIENCE SYSTEMS AND APPLICATIONS INC]" userId="bc74aea8-8b0b-418e-938e-c8229e0e4901" providerId="ADAL" clId="{95466578-0DF3-403C-A31F-DA3658B5762A}" dt="2023-09-05T20:40:31.637" v="4183"/>
          <ac:spMkLst>
            <pc:docMk/>
            <pc:sldMk cId="2043230064" sldId="498"/>
            <ac:spMk id="27" creationId="{617CA5BF-915A-49F6-9FA5-4D3993D59462}"/>
          </ac:spMkLst>
        </pc:spChg>
        <pc:spChg chg="mod">
          <ac:chgData name="Portier, Andrea M. (GSFC-612.0)[SCIENCE SYSTEMS AND APPLICATIONS INC]" userId="bc74aea8-8b0b-418e-938e-c8229e0e4901" providerId="ADAL" clId="{95466578-0DF3-403C-A31F-DA3658B5762A}" dt="2023-09-06T20:23:02.641" v="7336" actId="20577"/>
          <ac:spMkLst>
            <pc:docMk/>
            <pc:sldMk cId="2043230064" sldId="498"/>
            <ac:spMk id="30" creationId="{8980D203-C981-460F-A5F0-D7F1EB28BB21}"/>
          </ac:spMkLst>
        </pc:spChg>
        <pc:spChg chg="mod">
          <ac:chgData name="Portier, Andrea M. (GSFC-612.0)[SCIENCE SYSTEMS AND APPLICATIONS INC]" userId="bc74aea8-8b0b-418e-938e-c8229e0e4901" providerId="ADAL" clId="{95466578-0DF3-403C-A31F-DA3658B5762A}" dt="2023-09-06T20:19:07.782" v="7238" actId="1076"/>
          <ac:spMkLst>
            <pc:docMk/>
            <pc:sldMk cId="2043230064" sldId="498"/>
            <ac:spMk id="40" creationId="{FDC79B1D-F7FF-8C16-6CFC-E10F624FE4CD}"/>
          </ac:spMkLst>
        </pc:spChg>
        <pc:grpChg chg="mod">
          <ac:chgData name="Portier, Andrea M. (GSFC-612.0)[SCIENCE SYSTEMS AND APPLICATIONS INC]" userId="bc74aea8-8b0b-418e-938e-c8229e0e4901" providerId="ADAL" clId="{95466578-0DF3-403C-A31F-DA3658B5762A}" dt="2023-09-06T20:19:11.177" v="7239" actId="1076"/>
          <ac:grpSpMkLst>
            <pc:docMk/>
            <pc:sldMk cId="2043230064" sldId="498"/>
            <ac:grpSpMk id="16" creationId="{F4DC54BC-9333-7EB1-CC86-206B143F38DA}"/>
          </ac:grpSpMkLst>
        </pc:grpChg>
        <pc:picChg chg="del">
          <ac:chgData name="Portier, Andrea M. (GSFC-612.0)[SCIENCE SYSTEMS AND APPLICATIONS INC]" userId="bc74aea8-8b0b-418e-938e-c8229e0e4901" providerId="ADAL" clId="{95466578-0DF3-403C-A31F-DA3658B5762A}" dt="2023-09-06T18:36:08.047" v="7056" actId="478"/>
          <ac:picMkLst>
            <pc:docMk/>
            <pc:sldMk cId="2043230064" sldId="498"/>
            <ac:picMk id="2" creationId="{711028F3-3308-BA8E-C7F6-E478A3CBFBE8}"/>
          </ac:picMkLst>
        </pc:picChg>
        <pc:picChg chg="add mod">
          <ac:chgData name="Portier, Andrea M. (GSFC-612.0)[SCIENCE SYSTEMS AND APPLICATIONS INC]" userId="bc74aea8-8b0b-418e-938e-c8229e0e4901" providerId="ADAL" clId="{95466578-0DF3-403C-A31F-DA3658B5762A}" dt="2023-09-06T20:22:29.863" v="7331" actId="1076"/>
          <ac:picMkLst>
            <pc:docMk/>
            <pc:sldMk cId="2043230064" sldId="498"/>
            <ac:picMk id="4" creationId="{BAE00411-7CE1-7B0C-558B-18F0BA7F84E4}"/>
          </ac:picMkLst>
        </pc:picChg>
        <pc:picChg chg="del">
          <ac:chgData name="Portier, Andrea M. (GSFC-612.0)[SCIENCE SYSTEMS AND APPLICATIONS INC]" userId="bc74aea8-8b0b-418e-938e-c8229e0e4901" providerId="ADAL" clId="{95466578-0DF3-403C-A31F-DA3658B5762A}" dt="2023-09-06T18:36:09.911" v="7057" actId="478"/>
          <ac:picMkLst>
            <pc:docMk/>
            <pc:sldMk cId="2043230064" sldId="498"/>
            <ac:picMk id="6" creationId="{2760826A-7AE9-DD91-A96A-08F762A918FF}"/>
          </ac:picMkLst>
        </pc:picChg>
        <pc:picChg chg="add mod">
          <ac:chgData name="Portier, Andrea M. (GSFC-612.0)[SCIENCE SYSTEMS AND APPLICATIONS INC]" userId="bc74aea8-8b0b-418e-938e-c8229e0e4901" providerId="ADAL" clId="{95466578-0DF3-403C-A31F-DA3658B5762A}" dt="2023-09-06T20:22:19.447" v="7328" actId="208"/>
          <ac:picMkLst>
            <pc:docMk/>
            <pc:sldMk cId="2043230064" sldId="498"/>
            <ac:picMk id="7" creationId="{22F47AED-C498-5140-7980-492F835F83B5}"/>
          </ac:picMkLst>
        </pc:picChg>
        <pc:picChg chg="add del mod">
          <ac:chgData name="Portier, Andrea M. (GSFC-612.0)[SCIENCE SYSTEMS AND APPLICATIONS INC]" userId="bc74aea8-8b0b-418e-938e-c8229e0e4901" providerId="ADAL" clId="{95466578-0DF3-403C-A31F-DA3658B5762A}" dt="2023-09-06T20:22:03.873" v="7319" actId="478"/>
          <ac:picMkLst>
            <pc:docMk/>
            <pc:sldMk cId="2043230064" sldId="498"/>
            <ac:picMk id="9" creationId="{26F8EADE-7917-3B37-9646-93D86BD12DD8}"/>
          </ac:picMkLst>
        </pc:picChg>
        <pc:picChg chg="add del">
          <ac:chgData name="Portier, Andrea M. (GSFC-612.0)[SCIENCE SYSTEMS AND APPLICATIONS INC]" userId="bc74aea8-8b0b-418e-938e-c8229e0e4901" providerId="ADAL" clId="{95466578-0DF3-403C-A31F-DA3658B5762A}" dt="2023-09-06T20:22:07.414" v="7321" actId="22"/>
          <ac:picMkLst>
            <pc:docMk/>
            <pc:sldMk cId="2043230064" sldId="498"/>
            <ac:picMk id="11" creationId="{26B09740-9109-5AA5-5E9A-DF7A3A923181}"/>
          </ac:picMkLst>
        </pc:picChg>
        <pc:picChg chg="add mod">
          <ac:chgData name="Portier, Andrea M. (GSFC-612.0)[SCIENCE SYSTEMS AND APPLICATIONS INC]" userId="bc74aea8-8b0b-418e-938e-c8229e0e4901" providerId="ADAL" clId="{95466578-0DF3-403C-A31F-DA3658B5762A}" dt="2023-09-06T20:22:21.335" v="7329" actId="208"/>
          <ac:picMkLst>
            <pc:docMk/>
            <pc:sldMk cId="2043230064" sldId="498"/>
            <ac:picMk id="13" creationId="{C3B83B01-E72F-A78D-762C-BB0931855724}"/>
          </ac:picMkLst>
        </pc:picChg>
      </pc:sldChg>
      <pc:sldChg chg="addSp delSp modSp mod ord">
        <pc:chgData name="Portier, Andrea M. (GSFC-612.0)[SCIENCE SYSTEMS AND APPLICATIONS INC]" userId="bc74aea8-8b0b-418e-938e-c8229e0e4901" providerId="ADAL" clId="{95466578-0DF3-403C-A31F-DA3658B5762A}" dt="2023-09-12T15:02:39.447" v="8547" actId="20577"/>
        <pc:sldMkLst>
          <pc:docMk/>
          <pc:sldMk cId="1856971346" sldId="499"/>
        </pc:sldMkLst>
        <pc:spChg chg="add mod">
          <ac:chgData name="Portier, Andrea M. (GSFC-612.0)[SCIENCE SYSTEMS AND APPLICATIONS INC]" userId="bc74aea8-8b0b-418e-938e-c8229e0e4901" providerId="ADAL" clId="{95466578-0DF3-403C-A31F-DA3658B5762A}" dt="2023-09-06T17:56:08.485" v="6474" actId="122"/>
          <ac:spMkLst>
            <pc:docMk/>
            <pc:sldMk cId="1856971346" sldId="499"/>
            <ac:spMk id="4" creationId="{59257CC9-81FF-856D-21C7-EE3266CAE58E}"/>
          </ac:spMkLst>
        </pc:spChg>
        <pc:spChg chg="add mod">
          <ac:chgData name="Portier, Andrea M. (GSFC-612.0)[SCIENCE SYSTEMS AND APPLICATIONS INC]" userId="bc74aea8-8b0b-418e-938e-c8229e0e4901" providerId="ADAL" clId="{95466578-0DF3-403C-A31F-DA3658B5762A}" dt="2023-09-06T17:56:00.572" v="6469" actId="14100"/>
          <ac:spMkLst>
            <pc:docMk/>
            <pc:sldMk cId="1856971346" sldId="499"/>
            <ac:spMk id="11" creationId="{6484723D-DEBC-11D8-177C-0D4E3C8FB354}"/>
          </ac:spMkLst>
        </pc:spChg>
        <pc:spChg chg="mod">
          <ac:chgData name="Portier, Andrea M. (GSFC-612.0)[SCIENCE SYSTEMS AND APPLICATIONS INC]" userId="bc74aea8-8b0b-418e-938e-c8229e0e4901" providerId="ADAL" clId="{95466578-0DF3-403C-A31F-DA3658B5762A}" dt="2023-09-06T17:56:29.554" v="6480" actId="14100"/>
          <ac:spMkLst>
            <pc:docMk/>
            <pc:sldMk cId="1856971346" sldId="499"/>
            <ac:spMk id="20" creationId="{6BBEC4FD-892E-4754-A2A7-5620E25D46AE}"/>
          </ac:spMkLst>
        </pc:spChg>
        <pc:spChg chg="mod">
          <ac:chgData name="Portier, Andrea M. (GSFC-612.0)[SCIENCE SYSTEMS AND APPLICATIONS INC]" userId="bc74aea8-8b0b-418e-938e-c8229e0e4901" providerId="ADAL" clId="{95466578-0DF3-403C-A31F-DA3658B5762A}" dt="2023-09-06T17:52:05.349" v="6405" actId="207"/>
          <ac:spMkLst>
            <pc:docMk/>
            <pc:sldMk cId="1856971346" sldId="499"/>
            <ac:spMk id="21" creationId="{E189189C-33CD-4306-B702-F073035D3EEF}"/>
          </ac:spMkLst>
        </pc:spChg>
        <pc:spChg chg="mod">
          <ac:chgData name="Portier, Andrea M. (GSFC-612.0)[SCIENCE SYSTEMS AND APPLICATIONS INC]" userId="bc74aea8-8b0b-418e-938e-c8229e0e4901" providerId="ADAL" clId="{95466578-0DF3-403C-A31F-DA3658B5762A}" dt="2023-09-06T17:52:19.963" v="6406" actId="207"/>
          <ac:spMkLst>
            <pc:docMk/>
            <pc:sldMk cId="1856971346" sldId="499"/>
            <ac:spMk id="22" creationId="{EFD8CBDE-DE83-4AA6-836C-BA2C10215985}"/>
          </ac:spMkLst>
        </pc:spChg>
        <pc:spChg chg="mod ord">
          <ac:chgData name="Portier, Andrea M. (GSFC-612.0)[SCIENCE SYSTEMS AND APPLICATIONS INC]" userId="bc74aea8-8b0b-418e-938e-c8229e0e4901" providerId="ADAL" clId="{95466578-0DF3-403C-A31F-DA3658B5762A}" dt="2023-09-12T15:01:46.843" v="8529" actId="20577"/>
          <ac:spMkLst>
            <pc:docMk/>
            <pc:sldMk cId="1856971346" sldId="499"/>
            <ac:spMk id="24" creationId="{5E662DA9-96FD-499F-BFC0-3CCBF892AA18}"/>
          </ac:spMkLst>
        </pc:spChg>
        <pc:spChg chg="mod">
          <ac:chgData name="Portier, Andrea M. (GSFC-612.0)[SCIENCE SYSTEMS AND APPLICATIONS INC]" userId="bc74aea8-8b0b-418e-938e-c8229e0e4901" providerId="ADAL" clId="{95466578-0DF3-403C-A31F-DA3658B5762A}" dt="2023-09-06T17:51:50.938" v="6404" actId="20577"/>
          <ac:spMkLst>
            <pc:docMk/>
            <pc:sldMk cId="1856971346" sldId="499"/>
            <ac:spMk id="26" creationId="{85C0E4B0-8A40-43D7-A8C2-B68CDCC359B3}"/>
          </ac:spMkLst>
        </pc:spChg>
        <pc:spChg chg="mod">
          <ac:chgData name="Portier, Andrea M. (GSFC-612.0)[SCIENCE SYSTEMS AND APPLICATIONS INC]" userId="bc74aea8-8b0b-418e-938e-c8229e0e4901" providerId="ADAL" clId="{95466578-0DF3-403C-A31F-DA3658B5762A}" dt="2023-09-06T17:51:32.220" v="6392"/>
          <ac:spMkLst>
            <pc:docMk/>
            <pc:sldMk cId="1856971346" sldId="499"/>
            <ac:spMk id="27" creationId="{617CA5BF-915A-49F6-9FA5-4D3993D59462}"/>
          </ac:spMkLst>
        </pc:spChg>
        <pc:spChg chg="mod">
          <ac:chgData name="Portier, Andrea M. (GSFC-612.0)[SCIENCE SYSTEMS AND APPLICATIONS INC]" userId="bc74aea8-8b0b-418e-938e-c8229e0e4901" providerId="ADAL" clId="{95466578-0DF3-403C-A31F-DA3658B5762A}" dt="2023-09-12T15:02:39.447" v="8547" actId="20577"/>
          <ac:spMkLst>
            <pc:docMk/>
            <pc:sldMk cId="1856971346" sldId="499"/>
            <ac:spMk id="30" creationId="{8980D203-C981-460F-A5F0-D7F1EB28BB21}"/>
          </ac:spMkLst>
        </pc:spChg>
        <pc:spChg chg="mod">
          <ac:chgData name="Portier, Andrea M. (GSFC-612.0)[SCIENCE SYSTEMS AND APPLICATIONS INC]" userId="bc74aea8-8b0b-418e-938e-c8229e0e4901" providerId="ADAL" clId="{95466578-0DF3-403C-A31F-DA3658B5762A}" dt="2023-09-06T17:56:38.314" v="6482" actId="1076"/>
          <ac:spMkLst>
            <pc:docMk/>
            <pc:sldMk cId="1856971346" sldId="499"/>
            <ac:spMk id="40" creationId="{FDC79B1D-F7FF-8C16-6CFC-E10F624FE4CD}"/>
          </ac:spMkLst>
        </pc:spChg>
        <pc:grpChg chg="mod">
          <ac:chgData name="Portier, Andrea M. (GSFC-612.0)[SCIENCE SYSTEMS AND APPLICATIONS INC]" userId="bc74aea8-8b0b-418e-938e-c8229e0e4901" providerId="ADAL" clId="{95466578-0DF3-403C-A31F-DA3658B5762A}" dt="2023-09-06T17:56:36.122" v="6481" actId="1076"/>
          <ac:grpSpMkLst>
            <pc:docMk/>
            <pc:sldMk cId="1856971346" sldId="499"/>
            <ac:grpSpMk id="16" creationId="{F4DC54BC-9333-7EB1-CC86-206B143F38DA}"/>
          </ac:grpSpMkLst>
        </pc:grpChg>
        <pc:picChg chg="del">
          <ac:chgData name="Portier, Andrea M. (GSFC-612.0)[SCIENCE SYSTEMS AND APPLICATIONS INC]" userId="bc74aea8-8b0b-418e-938e-c8229e0e4901" providerId="ADAL" clId="{95466578-0DF3-403C-A31F-DA3658B5762A}" dt="2023-09-06T17:47:17.377" v="6287" actId="478"/>
          <ac:picMkLst>
            <pc:docMk/>
            <pc:sldMk cId="1856971346" sldId="499"/>
            <ac:picMk id="2" creationId="{711028F3-3308-BA8E-C7F6-E478A3CBFBE8}"/>
          </ac:picMkLst>
        </pc:picChg>
        <pc:picChg chg="del">
          <ac:chgData name="Portier, Andrea M. (GSFC-612.0)[SCIENCE SYSTEMS AND APPLICATIONS INC]" userId="bc74aea8-8b0b-418e-938e-c8229e0e4901" providerId="ADAL" clId="{95466578-0DF3-403C-A31F-DA3658B5762A}" dt="2023-09-06T17:47:30.845" v="6297" actId="478"/>
          <ac:picMkLst>
            <pc:docMk/>
            <pc:sldMk cId="1856971346" sldId="499"/>
            <ac:picMk id="6" creationId="{2760826A-7AE9-DD91-A96A-08F762A918FF}"/>
          </ac:picMkLst>
        </pc:picChg>
        <pc:picChg chg="add mod">
          <ac:chgData name="Portier, Andrea M. (GSFC-612.0)[SCIENCE SYSTEMS AND APPLICATIONS INC]" userId="bc74aea8-8b0b-418e-938e-c8229e0e4901" providerId="ADAL" clId="{95466578-0DF3-403C-A31F-DA3658B5762A}" dt="2023-09-06T17:50:39.010" v="6369" actId="1076"/>
          <ac:picMkLst>
            <pc:docMk/>
            <pc:sldMk cId="1856971346" sldId="499"/>
            <ac:picMk id="7" creationId="{9277BBE5-110D-FDD7-2449-570164B17D5A}"/>
          </ac:picMkLst>
        </pc:picChg>
        <pc:picChg chg="add mod">
          <ac:chgData name="Portier, Andrea M. (GSFC-612.0)[SCIENCE SYSTEMS AND APPLICATIONS INC]" userId="bc74aea8-8b0b-418e-938e-c8229e0e4901" providerId="ADAL" clId="{95466578-0DF3-403C-A31F-DA3658B5762A}" dt="2023-09-06T17:53:50.370" v="6442" actId="1038"/>
          <ac:picMkLst>
            <pc:docMk/>
            <pc:sldMk cId="1856971346" sldId="499"/>
            <ac:picMk id="9" creationId="{E87B5F22-1840-6798-0E26-6F34A30237D2}"/>
          </ac:picMkLst>
        </pc:picChg>
      </pc:sldChg>
      <pc:sldChg chg="addSp delSp modSp mod ord">
        <pc:chgData name="Portier, Andrea M. (GSFC-612.0)[SCIENCE SYSTEMS AND APPLICATIONS INC]" userId="bc74aea8-8b0b-418e-938e-c8229e0e4901" providerId="ADAL" clId="{95466578-0DF3-403C-A31F-DA3658B5762A}" dt="2023-09-12T15:20:12.343" v="8610"/>
        <pc:sldMkLst>
          <pc:docMk/>
          <pc:sldMk cId="759091974" sldId="500"/>
        </pc:sldMkLst>
        <pc:spChg chg="add mod ord">
          <ac:chgData name="Portier, Andrea M. (GSFC-612.0)[SCIENCE SYSTEMS AND APPLICATIONS INC]" userId="bc74aea8-8b0b-418e-938e-c8229e0e4901" providerId="ADAL" clId="{95466578-0DF3-403C-A31F-DA3658B5762A}" dt="2023-09-06T18:27:57.961" v="7030" actId="1076"/>
          <ac:spMkLst>
            <pc:docMk/>
            <pc:sldMk cId="759091974" sldId="500"/>
            <ac:spMk id="5" creationId="{F8680B98-96E2-89B9-39E9-999F207E25D4}"/>
          </ac:spMkLst>
        </pc:spChg>
        <pc:spChg chg="mod">
          <ac:chgData name="Portier, Andrea M. (GSFC-612.0)[SCIENCE SYSTEMS AND APPLICATIONS INC]" userId="bc74aea8-8b0b-418e-938e-c8229e0e4901" providerId="ADAL" clId="{95466578-0DF3-403C-A31F-DA3658B5762A}" dt="2023-09-06T18:03:12.597" v="6506" actId="207"/>
          <ac:spMkLst>
            <pc:docMk/>
            <pc:sldMk cId="759091974" sldId="500"/>
            <ac:spMk id="20" creationId="{6BBEC4FD-892E-4754-A2A7-5620E25D46AE}"/>
          </ac:spMkLst>
        </pc:spChg>
        <pc:spChg chg="mod">
          <ac:chgData name="Portier, Andrea M. (GSFC-612.0)[SCIENCE SYSTEMS AND APPLICATIONS INC]" userId="bc74aea8-8b0b-418e-938e-c8229e0e4901" providerId="ADAL" clId="{95466578-0DF3-403C-A31F-DA3658B5762A}" dt="2023-09-06T17:58:44.496" v="6491" actId="688"/>
          <ac:spMkLst>
            <pc:docMk/>
            <pc:sldMk cId="759091974" sldId="500"/>
            <ac:spMk id="21" creationId="{E189189C-33CD-4306-B702-F073035D3EEF}"/>
          </ac:spMkLst>
        </pc:spChg>
        <pc:spChg chg="mod">
          <ac:chgData name="Portier, Andrea M. (GSFC-612.0)[SCIENCE SYSTEMS AND APPLICATIONS INC]" userId="bc74aea8-8b0b-418e-938e-c8229e0e4901" providerId="ADAL" clId="{95466578-0DF3-403C-A31F-DA3658B5762A}" dt="2023-09-06T17:58:21.784" v="6489" actId="207"/>
          <ac:spMkLst>
            <pc:docMk/>
            <pc:sldMk cId="759091974" sldId="500"/>
            <ac:spMk id="22" creationId="{EFD8CBDE-DE83-4AA6-836C-BA2C10215985}"/>
          </ac:spMkLst>
        </pc:spChg>
        <pc:spChg chg="mod">
          <ac:chgData name="Portier, Andrea M. (GSFC-612.0)[SCIENCE SYSTEMS AND APPLICATIONS INC]" userId="bc74aea8-8b0b-418e-938e-c8229e0e4901" providerId="ADAL" clId="{95466578-0DF3-403C-A31F-DA3658B5762A}" dt="2023-09-06T18:28:31.631" v="7044" actId="20577"/>
          <ac:spMkLst>
            <pc:docMk/>
            <pc:sldMk cId="759091974" sldId="500"/>
            <ac:spMk id="24" creationId="{5E662DA9-96FD-499F-BFC0-3CCBF892AA18}"/>
          </ac:spMkLst>
        </pc:spChg>
        <pc:spChg chg="mod">
          <ac:chgData name="Portier, Andrea M. (GSFC-612.0)[SCIENCE SYSTEMS AND APPLICATIONS INC]" userId="bc74aea8-8b0b-418e-938e-c8229e0e4901" providerId="ADAL" clId="{95466578-0DF3-403C-A31F-DA3658B5762A}" dt="2023-09-06T17:59:41.892" v="6500" actId="20577"/>
          <ac:spMkLst>
            <pc:docMk/>
            <pc:sldMk cId="759091974" sldId="500"/>
            <ac:spMk id="26" creationId="{85C0E4B0-8A40-43D7-A8C2-B68CDCC359B3}"/>
          </ac:spMkLst>
        </pc:spChg>
        <pc:spChg chg="mod">
          <ac:chgData name="Portier, Andrea M. (GSFC-612.0)[SCIENCE SYSTEMS AND APPLICATIONS INC]" userId="bc74aea8-8b0b-418e-938e-c8229e0e4901" providerId="ADAL" clId="{95466578-0DF3-403C-A31F-DA3658B5762A}" dt="2023-09-06T17:59:06.138" v="6494"/>
          <ac:spMkLst>
            <pc:docMk/>
            <pc:sldMk cId="759091974" sldId="500"/>
            <ac:spMk id="27" creationId="{617CA5BF-915A-49F6-9FA5-4D3993D59462}"/>
          </ac:spMkLst>
        </pc:spChg>
        <pc:spChg chg="mod">
          <ac:chgData name="Portier, Andrea M. (GSFC-612.0)[SCIENCE SYSTEMS AND APPLICATIONS INC]" userId="bc74aea8-8b0b-418e-938e-c8229e0e4901" providerId="ADAL" clId="{95466578-0DF3-403C-A31F-DA3658B5762A}" dt="2023-09-12T15:05:14.612" v="8559" actId="14100"/>
          <ac:spMkLst>
            <pc:docMk/>
            <pc:sldMk cId="759091974" sldId="500"/>
            <ac:spMk id="30" creationId="{8980D203-C981-460F-A5F0-D7F1EB28BB21}"/>
          </ac:spMkLst>
        </pc:spChg>
        <pc:spChg chg="mod">
          <ac:chgData name="Portier, Andrea M. (GSFC-612.0)[SCIENCE SYSTEMS AND APPLICATIONS INC]" userId="bc74aea8-8b0b-418e-938e-c8229e0e4901" providerId="ADAL" clId="{95466578-0DF3-403C-A31F-DA3658B5762A}" dt="2023-09-06T18:28:16.142" v="7034" actId="1076"/>
          <ac:spMkLst>
            <pc:docMk/>
            <pc:sldMk cId="759091974" sldId="500"/>
            <ac:spMk id="40" creationId="{FDC79B1D-F7FF-8C16-6CFC-E10F624FE4CD}"/>
          </ac:spMkLst>
        </pc:spChg>
        <pc:grpChg chg="mod">
          <ac:chgData name="Portier, Andrea M. (GSFC-612.0)[SCIENCE SYSTEMS AND APPLICATIONS INC]" userId="bc74aea8-8b0b-418e-938e-c8229e0e4901" providerId="ADAL" clId="{95466578-0DF3-403C-A31F-DA3658B5762A}" dt="2023-09-06T18:28:01.621" v="7031" actId="1076"/>
          <ac:grpSpMkLst>
            <pc:docMk/>
            <pc:sldMk cId="759091974" sldId="500"/>
            <ac:grpSpMk id="16" creationId="{F4DC54BC-9333-7EB1-CC86-206B143F38DA}"/>
          </ac:grpSpMkLst>
        </pc:grpChg>
        <pc:picChg chg="del mod">
          <ac:chgData name="Portier, Andrea M. (GSFC-612.0)[SCIENCE SYSTEMS AND APPLICATIONS INC]" userId="bc74aea8-8b0b-418e-938e-c8229e0e4901" providerId="ADAL" clId="{95466578-0DF3-403C-A31F-DA3658B5762A}" dt="2023-09-06T18:24:40.869" v="6943" actId="478"/>
          <ac:picMkLst>
            <pc:docMk/>
            <pc:sldMk cId="759091974" sldId="500"/>
            <ac:picMk id="2" creationId="{711028F3-3308-BA8E-C7F6-E478A3CBFBE8}"/>
          </ac:picMkLst>
        </pc:picChg>
        <pc:picChg chg="add mod">
          <ac:chgData name="Portier, Andrea M. (GSFC-612.0)[SCIENCE SYSTEMS AND APPLICATIONS INC]" userId="bc74aea8-8b0b-418e-938e-c8229e0e4901" providerId="ADAL" clId="{95466578-0DF3-403C-A31F-DA3658B5762A}" dt="2023-09-06T18:28:12.382" v="7033" actId="1076"/>
          <ac:picMkLst>
            <pc:docMk/>
            <pc:sldMk cId="759091974" sldId="500"/>
            <ac:picMk id="4" creationId="{A4B849E6-B0FE-C6CA-EA24-EF53FF2653BF}"/>
          </ac:picMkLst>
        </pc:picChg>
        <pc:picChg chg="del">
          <ac:chgData name="Portier, Andrea M. (GSFC-612.0)[SCIENCE SYSTEMS AND APPLICATIONS INC]" userId="bc74aea8-8b0b-418e-938e-c8229e0e4901" providerId="ADAL" clId="{95466578-0DF3-403C-A31F-DA3658B5762A}" dt="2023-09-06T18:24:16.099" v="6922" actId="478"/>
          <ac:picMkLst>
            <pc:docMk/>
            <pc:sldMk cId="759091974" sldId="500"/>
            <ac:picMk id="6" creationId="{2760826A-7AE9-DD91-A96A-08F762A918FF}"/>
          </ac:picMkLst>
        </pc:picChg>
      </pc:sldChg>
      <pc:sldChg chg="addSp delSp modSp mod ord">
        <pc:chgData name="Portier, Andrea M. (GSFC-612.0)[SCIENCE SYSTEMS AND APPLICATIONS INC]" userId="bc74aea8-8b0b-418e-938e-c8229e0e4901" providerId="ADAL" clId="{95466578-0DF3-403C-A31F-DA3658B5762A}" dt="2023-09-12T15:21:39.032" v="8614"/>
        <pc:sldMkLst>
          <pc:docMk/>
          <pc:sldMk cId="952607667" sldId="501"/>
        </pc:sldMkLst>
        <pc:spChg chg="add del mod">
          <ac:chgData name="Portier, Andrea M. (GSFC-612.0)[SCIENCE SYSTEMS AND APPLICATIONS INC]" userId="bc74aea8-8b0b-418e-938e-c8229e0e4901" providerId="ADAL" clId="{95466578-0DF3-403C-A31F-DA3658B5762A}" dt="2023-09-06T20:56:09.864" v="7716" actId="478"/>
          <ac:spMkLst>
            <pc:docMk/>
            <pc:sldMk cId="952607667" sldId="501"/>
            <ac:spMk id="7" creationId="{C9B80D74-6D89-9965-7DFC-EFB1468928E2}"/>
          </ac:spMkLst>
        </pc:spChg>
        <pc:spChg chg="add mod ord">
          <ac:chgData name="Portier, Andrea M. (GSFC-612.0)[SCIENCE SYSTEMS AND APPLICATIONS INC]" userId="bc74aea8-8b0b-418e-938e-c8229e0e4901" providerId="ADAL" clId="{95466578-0DF3-403C-A31F-DA3658B5762A}" dt="2023-09-06T20:58:36.444" v="7766" actId="14100"/>
          <ac:spMkLst>
            <pc:docMk/>
            <pc:sldMk cId="952607667" sldId="501"/>
            <ac:spMk id="8" creationId="{F4CED723-5B62-1E4B-EC38-D39554DF2B92}"/>
          </ac:spMkLst>
        </pc:spChg>
        <pc:spChg chg="mod">
          <ac:chgData name="Portier, Andrea M. (GSFC-612.0)[SCIENCE SYSTEMS AND APPLICATIONS INC]" userId="bc74aea8-8b0b-418e-938e-c8229e0e4901" providerId="ADAL" clId="{95466578-0DF3-403C-A31F-DA3658B5762A}" dt="2023-09-06T21:00:40.678" v="7795" actId="20577"/>
          <ac:spMkLst>
            <pc:docMk/>
            <pc:sldMk cId="952607667" sldId="501"/>
            <ac:spMk id="20" creationId="{6BBEC4FD-892E-4754-A2A7-5620E25D46AE}"/>
          </ac:spMkLst>
        </pc:spChg>
        <pc:spChg chg="mod">
          <ac:chgData name="Portier, Andrea M. (GSFC-612.0)[SCIENCE SYSTEMS AND APPLICATIONS INC]" userId="bc74aea8-8b0b-418e-938e-c8229e0e4901" providerId="ADAL" clId="{95466578-0DF3-403C-A31F-DA3658B5762A}" dt="2023-09-06T20:57:57.565" v="7748" actId="554"/>
          <ac:spMkLst>
            <pc:docMk/>
            <pc:sldMk cId="952607667" sldId="501"/>
            <ac:spMk id="21" creationId="{E189189C-33CD-4306-B702-F073035D3EEF}"/>
          </ac:spMkLst>
        </pc:spChg>
        <pc:spChg chg="mod">
          <ac:chgData name="Portier, Andrea M. (GSFC-612.0)[SCIENCE SYSTEMS AND APPLICATIONS INC]" userId="bc74aea8-8b0b-418e-938e-c8229e0e4901" providerId="ADAL" clId="{95466578-0DF3-403C-A31F-DA3658B5762A}" dt="2023-09-06T20:57:57.565" v="7748" actId="554"/>
          <ac:spMkLst>
            <pc:docMk/>
            <pc:sldMk cId="952607667" sldId="501"/>
            <ac:spMk id="22" creationId="{EFD8CBDE-DE83-4AA6-836C-BA2C10215985}"/>
          </ac:spMkLst>
        </pc:spChg>
        <pc:spChg chg="mod">
          <ac:chgData name="Portier, Andrea M. (GSFC-612.0)[SCIENCE SYSTEMS AND APPLICATIONS INC]" userId="bc74aea8-8b0b-418e-938e-c8229e0e4901" providerId="ADAL" clId="{95466578-0DF3-403C-A31F-DA3658B5762A}" dt="2023-09-06T20:55:06.233" v="7668" actId="14100"/>
          <ac:spMkLst>
            <pc:docMk/>
            <pc:sldMk cId="952607667" sldId="501"/>
            <ac:spMk id="24" creationId="{5E662DA9-96FD-499F-BFC0-3CCBF892AA18}"/>
          </ac:spMkLst>
        </pc:spChg>
        <pc:spChg chg="mod">
          <ac:chgData name="Portier, Andrea M. (GSFC-612.0)[SCIENCE SYSTEMS AND APPLICATIONS INC]" userId="bc74aea8-8b0b-418e-938e-c8229e0e4901" providerId="ADAL" clId="{95466578-0DF3-403C-A31F-DA3658B5762A}" dt="2023-09-06T20:58:28.852" v="7765" actId="20577"/>
          <ac:spMkLst>
            <pc:docMk/>
            <pc:sldMk cId="952607667" sldId="501"/>
            <ac:spMk id="26" creationId="{85C0E4B0-8A40-43D7-A8C2-B68CDCC359B3}"/>
          </ac:spMkLst>
        </pc:spChg>
        <pc:spChg chg="mod">
          <ac:chgData name="Portier, Andrea M. (GSFC-612.0)[SCIENCE SYSTEMS AND APPLICATIONS INC]" userId="bc74aea8-8b0b-418e-938e-c8229e0e4901" providerId="ADAL" clId="{95466578-0DF3-403C-A31F-DA3658B5762A}" dt="2023-09-06T20:57:47.579" v="7745" actId="1076"/>
          <ac:spMkLst>
            <pc:docMk/>
            <pc:sldMk cId="952607667" sldId="501"/>
            <ac:spMk id="27" creationId="{617CA5BF-915A-49F6-9FA5-4D3993D59462}"/>
          </ac:spMkLst>
        </pc:spChg>
        <pc:spChg chg="mod">
          <ac:chgData name="Portier, Andrea M. (GSFC-612.0)[SCIENCE SYSTEMS AND APPLICATIONS INC]" userId="bc74aea8-8b0b-418e-938e-c8229e0e4901" providerId="ADAL" clId="{95466578-0DF3-403C-A31F-DA3658B5762A}" dt="2023-09-06T20:57:28.187" v="7740" actId="1035"/>
          <ac:spMkLst>
            <pc:docMk/>
            <pc:sldMk cId="952607667" sldId="501"/>
            <ac:spMk id="30" creationId="{8980D203-C981-460F-A5F0-D7F1EB28BB21}"/>
          </ac:spMkLst>
        </pc:spChg>
        <pc:spChg chg="mod">
          <ac:chgData name="Portier, Andrea M. (GSFC-612.0)[SCIENCE SYSTEMS AND APPLICATIONS INC]" userId="bc74aea8-8b0b-418e-938e-c8229e0e4901" providerId="ADAL" clId="{95466578-0DF3-403C-A31F-DA3658B5762A}" dt="2023-09-06T20:57:06.853" v="7731" actId="1076"/>
          <ac:spMkLst>
            <pc:docMk/>
            <pc:sldMk cId="952607667" sldId="501"/>
            <ac:spMk id="40" creationId="{FDC79B1D-F7FF-8C16-6CFC-E10F624FE4CD}"/>
          </ac:spMkLst>
        </pc:spChg>
        <pc:grpChg chg="mod">
          <ac:chgData name="Portier, Andrea M. (GSFC-612.0)[SCIENCE SYSTEMS AND APPLICATIONS INC]" userId="bc74aea8-8b0b-418e-938e-c8229e0e4901" providerId="ADAL" clId="{95466578-0DF3-403C-A31F-DA3658B5762A}" dt="2023-09-06T20:57:49.661" v="7746" actId="1076"/>
          <ac:grpSpMkLst>
            <pc:docMk/>
            <pc:sldMk cId="952607667" sldId="501"/>
            <ac:grpSpMk id="16" creationId="{F4DC54BC-9333-7EB1-CC86-206B143F38DA}"/>
          </ac:grpSpMkLst>
        </pc:grpChg>
        <pc:picChg chg="add mod">
          <ac:chgData name="Portier, Andrea M. (GSFC-612.0)[SCIENCE SYSTEMS AND APPLICATIONS INC]" userId="bc74aea8-8b0b-418e-938e-c8229e0e4901" providerId="ADAL" clId="{95466578-0DF3-403C-A31F-DA3658B5762A}" dt="2023-09-06T20:56:50.187" v="7727" actId="554"/>
          <ac:picMkLst>
            <pc:docMk/>
            <pc:sldMk cId="952607667" sldId="501"/>
            <ac:picMk id="2" creationId="{7739A0D5-8C63-F386-B1BF-03ADBB55671C}"/>
          </ac:picMkLst>
        </pc:picChg>
        <pc:picChg chg="add mod">
          <ac:chgData name="Portier, Andrea M. (GSFC-612.0)[SCIENCE SYSTEMS AND APPLICATIONS INC]" userId="bc74aea8-8b0b-418e-938e-c8229e0e4901" providerId="ADAL" clId="{95466578-0DF3-403C-A31F-DA3658B5762A}" dt="2023-09-06T20:56:55.796" v="7728" actId="555"/>
          <ac:picMkLst>
            <pc:docMk/>
            <pc:sldMk cId="952607667" sldId="501"/>
            <ac:picMk id="3" creationId="{7C1AA63D-3196-D3A7-7293-DFBE240427EF}"/>
          </ac:picMkLst>
        </pc:picChg>
        <pc:picChg chg="add mod">
          <ac:chgData name="Portier, Andrea M. (GSFC-612.0)[SCIENCE SYSTEMS AND APPLICATIONS INC]" userId="bc74aea8-8b0b-418e-938e-c8229e0e4901" providerId="ADAL" clId="{95466578-0DF3-403C-A31F-DA3658B5762A}" dt="2023-09-06T20:56:55.796" v="7728" actId="555"/>
          <ac:picMkLst>
            <pc:docMk/>
            <pc:sldMk cId="952607667" sldId="501"/>
            <ac:picMk id="4" creationId="{D73F698E-EAD4-8985-1F37-E48D54DBD38C}"/>
          </ac:picMkLst>
        </pc:picChg>
        <pc:picChg chg="del">
          <ac:chgData name="Portier, Andrea M. (GSFC-612.0)[SCIENCE SYSTEMS AND APPLICATIONS INC]" userId="bc74aea8-8b0b-418e-938e-c8229e0e4901" providerId="ADAL" clId="{95466578-0DF3-403C-A31F-DA3658B5762A}" dt="2023-09-06T20:48:23.286" v="7385" actId="478"/>
          <ac:picMkLst>
            <pc:docMk/>
            <pc:sldMk cId="952607667" sldId="501"/>
            <ac:picMk id="5" creationId="{95A10340-B01F-4D21-A165-3FC4EA886510}"/>
          </ac:picMkLst>
        </pc:picChg>
        <pc:picChg chg="add mod">
          <ac:chgData name="Portier, Andrea M. (GSFC-612.0)[SCIENCE SYSTEMS AND APPLICATIONS INC]" userId="bc74aea8-8b0b-418e-938e-c8229e0e4901" providerId="ADAL" clId="{95466578-0DF3-403C-A31F-DA3658B5762A}" dt="2023-09-06T20:56:50.187" v="7727" actId="554"/>
          <ac:picMkLst>
            <pc:docMk/>
            <pc:sldMk cId="952607667" sldId="501"/>
            <ac:picMk id="6" creationId="{83682827-0610-8D25-3D9A-51908037E16F}"/>
          </ac:picMkLst>
        </pc:picChg>
      </pc:sldChg>
      <pc:sldChg chg="modSp del mod">
        <pc:chgData name="Portier, Andrea M. (GSFC-612.0)[SCIENCE SYSTEMS AND APPLICATIONS INC]" userId="bc74aea8-8b0b-418e-938e-c8229e0e4901" providerId="ADAL" clId="{95466578-0DF3-403C-A31F-DA3658B5762A}" dt="2023-09-06T20:29:20.761" v="7360" actId="47"/>
        <pc:sldMkLst>
          <pc:docMk/>
          <pc:sldMk cId="2648393311" sldId="501"/>
        </pc:sldMkLst>
        <pc:spChg chg="mod">
          <ac:chgData name="Portier, Andrea M. (GSFC-612.0)[SCIENCE SYSTEMS AND APPLICATIONS INC]" userId="bc74aea8-8b0b-418e-938e-c8229e0e4901" providerId="ADAL" clId="{95466578-0DF3-403C-A31F-DA3658B5762A}" dt="2023-09-06T20:28:32.724" v="7358" actId="207"/>
          <ac:spMkLst>
            <pc:docMk/>
            <pc:sldMk cId="2648393311" sldId="501"/>
            <ac:spMk id="4" creationId="{00D03087-0F6A-2B82-9201-A35BA125DFBA}"/>
          </ac:spMkLst>
        </pc:spChg>
        <pc:spChg chg="mod">
          <ac:chgData name="Portier, Andrea M. (GSFC-612.0)[SCIENCE SYSTEMS AND APPLICATIONS INC]" userId="bc74aea8-8b0b-418e-938e-c8229e0e4901" providerId="ADAL" clId="{95466578-0DF3-403C-A31F-DA3658B5762A}" dt="2023-09-06T20:29:01.929" v="7359"/>
          <ac:spMkLst>
            <pc:docMk/>
            <pc:sldMk cId="2648393311" sldId="501"/>
            <ac:spMk id="7" creationId="{14C02C90-C6E2-CEC2-2B01-D8F25A6DFF73}"/>
          </ac:spMkLst>
        </pc:spChg>
      </pc:sldChg>
      <pc:sldChg chg="addSp delSp modSp mod ord">
        <pc:chgData name="Portier, Andrea M. (GSFC-612.0)[SCIENCE SYSTEMS AND APPLICATIONS INC]" userId="bc74aea8-8b0b-418e-938e-c8229e0e4901" providerId="ADAL" clId="{95466578-0DF3-403C-A31F-DA3658B5762A}" dt="2023-09-12T15:15:00.030" v="8606"/>
        <pc:sldMkLst>
          <pc:docMk/>
          <pc:sldMk cId="1795563758" sldId="502"/>
        </pc:sldMkLst>
        <pc:spChg chg="mod">
          <ac:chgData name="Portier, Andrea M. (GSFC-612.0)[SCIENCE SYSTEMS AND APPLICATIONS INC]" userId="bc74aea8-8b0b-418e-938e-c8229e0e4901" providerId="ADAL" clId="{95466578-0DF3-403C-A31F-DA3658B5762A}" dt="2023-09-06T21:15:08.617" v="8369" actId="14100"/>
          <ac:spMkLst>
            <pc:docMk/>
            <pc:sldMk cId="1795563758" sldId="502"/>
            <ac:spMk id="8" creationId="{F4CED723-5B62-1E4B-EC38-D39554DF2B92}"/>
          </ac:spMkLst>
        </pc:spChg>
        <pc:spChg chg="add mod">
          <ac:chgData name="Portier, Andrea M. (GSFC-612.0)[SCIENCE SYSTEMS AND APPLICATIONS INC]" userId="bc74aea8-8b0b-418e-938e-c8229e0e4901" providerId="ADAL" clId="{95466578-0DF3-403C-A31F-DA3658B5762A}" dt="2023-09-06T21:17:46.506" v="8417" actId="1035"/>
          <ac:spMkLst>
            <pc:docMk/>
            <pc:sldMk cId="1795563758" sldId="502"/>
            <ac:spMk id="10" creationId="{38FC0074-712B-AB05-5BE9-EFDF88B94BD2}"/>
          </ac:spMkLst>
        </pc:spChg>
        <pc:spChg chg="mod">
          <ac:chgData name="Portier, Andrea M. (GSFC-612.0)[SCIENCE SYSTEMS AND APPLICATIONS INC]" userId="bc74aea8-8b0b-418e-938e-c8229e0e4901" providerId="ADAL" clId="{95466578-0DF3-403C-A31F-DA3658B5762A}" dt="2023-09-06T21:01:25.668" v="7798" actId="1076"/>
          <ac:spMkLst>
            <pc:docMk/>
            <pc:sldMk cId="1795563758" sldId="502"/>
            <ac:spMk id="20" creationId="{6BBEC4FD-892E-4754-A2A7-5620E25D46AE}"/>
          </ac:spMkLst>
        </pc:spChg>
        <pc:spChg chg="mod">
          <ac:chgData name="Portier, Andrea M. (GSFC-612.0)[SCIENCE SYSTEMS AND APPLICATIONS INC]" userId="bc74aea8-8b0b-418e-938e-c8229e0e4901" providerId="ADAL" clId="{95466578-0DF3-403C-A31F-DA3658B5762A}" dt="2023-09-06T21:04:12.638" v="7801" actId="207"/>
          <ac:spMkLst>
            <pc:docMk/>
            <pc:sldMk cId="1795563758" sldId="502"/>
            <ac:spMk id="21" creationId="{E189189C-33CD-4306-B702-F073035D3EEF}"/>
          </ac:spMkLst>
        </pc:spChg>
        <pc:spChg chg="mod">
          <ac:chgData name="Portier, Andrea M. (GSFC-612.0)[SCIENCE SYSTEMS AND APPLICATIONS INC]" userId="bc74aea8-8b0b-418e-938e-c8229e0e4901" providerId="ADAL" clId="{95466578-0DF3-403C-A31F-DA3658B5762A}" dt="2023-09-06T21:03:59.333" v="7800" actId="14100"/>
          <ac:spMkLst>
            <pc:docMk/>
            <pc:sldMk cId="1795563758" sldId="502"/>
            <ac:spMk id="22" creationId="{EFD8CBDE-DE83-4AA6-836C-BA2C10215985}"/>
          </ac:spMkLst>
        </pc:spChg>
        <pc:spChg chg="mod">
          <ac:chgData name="Portier, Andrea M. (GSFC-612.0)[SCIENCE SYSTEMS AND APPLICATIONS INC]" userId="bc74aea8-8b0b-418e-938e-c8229e0e4901" providerId="ADAL" clId="{95466578-0DF3-403C-A31F-DA3658B5762A}" dt="2023-09-06T21:17:40.943" v="8415" actId="552"/>
          <ac:spMkLst>
            <pc:docMk/>
            <pc:sldMk cId="1795563758" sldId="502"/>
            <ac:spMk id="24" creationId="{5E662DA9-96FD-499F-BFC0-3CCBF892AA18}"/>
          </ac:spMkLst>
        </pc:spChg>
        <pc:spChg chg="mod">
          <ac:chgData name="Portier, Andrea M. (GSFC-612.0)[SCIENCE SYSTEMS AND APPLICATIONS INC]" userId="bc74aea8-8b0b-418e-938e-c8229e0e4901" providerId="ADAL" clId="{95466578-0DF3-403C-A31F-DA3658B5762A}" dt="2023-09-06T21:04:58.623" v="7814" actId="20577"/>
          <ac:spMkLst>
            <pc:docMk/>
            <pc:sldMk cId="1795563758" sldId="502"/>
            <ac:spMk id="26" creationId="{85C0E4B0-8A40-43D7-A8C2-B68CDCC359B3}"/>
          </ac:spMkLst>
        </pc:spChg>
        <pc:spChg chg="mod">
          <ac:chgData name="Portier, Andrea M. (GSFC-612.0)[SCIENCE SYSTEMS AND APPLICATIONS INC]" userId="bc74aea8-8b0b-418e-938e-c8229e0e4901" providerId="ADAL" clId="{95466578-0DF3-403C-A31F-DA3658B5762A}" dt="2023-09-06T21:05:24.203" v="7837" actId="20577"/>
          <ac:spMkLst>
            <pc:docMk/>
            <pc:sldMk cId="1795563758" sldId="502"/>
            <ac:spMk id="27" creationId="{617CA5BF-915A-49F6-9FA5-4D3993D59462}"/>
          </ac:spMkLst>
        </pc:spChg>
        <pc:spChg chg="mod">
          <ac:chgData name="Portier, Andrea M. (GSFC-612.0)[SCIENCE SYSTEMS AND APPLICATIONS INC]" userId="bc74aea8-8b0b-418e-938e-c8229e0e4901" providerId="ADAL" clId="{95466578-0DF3-403C-A31F-DA3658B5762A}" dt="2023-09-06T21:15:05.771" v="8368" actId="1076"/>
          <ac:spMkLst>
            <pc:docMk/>
            <pc:sldMk cId="1795563758" sldId="502"/>
            <ac:spMk id="30" creationId="{8980D203-C981-460F-A5F0-D7F1EB28BB21}"/>
          </ac:spMkLst>
        </pc:spChg>
        <pc:spChg chg="mod">
          <ac:chgData name="Portier, Andrea M. (GSFC-612.0)[SCIENCE SYSTEMS AND APPLICATIONS INC]" userId="bc74aea8-8b0b-418e-938e-c8229e0e4901" providerId="ADAL" clId="{95466578-0DF3-403C-A31F-DA3658B5762A}" dt="2023-09-06T21:15:39.010" v="8371" actId="1076"/>
          <ac:spMkLst>
            <pc:docMk/>
            <pc:sldMk cId="1795563758" sldId="502"/>
            <ac:spMk id="40" creationId="{FDC79B1D-F7FF-8C16-6CFC-E10F624FE4CD}"/>
          </ac:spMkLst>
        </pc:spChg>
        <pc:grpChg chg="mod">
          <ac:chgData name="Portier, Andrea M. (GSFC-612.0)[SCIENCE SYSTEMS AND APPLICATIONS INC]" userId="bc74aea8-8b0b-418e-938e-c8229e0e4901" providerId="ADAL" clId="{95466578-0DF3-403C-A31F-DA3658B5762A}" dt="2023-09-06T21:15:36.291" v="8370" actId="1076"/>
          <ac:grpSpMkLst>
            <pc:docMk/>
            <pc:sldMk cId="1795563758" sldId="502"/>
            <ac:grpSpMk id="16" creationId="{F4DC54BC-9333-7EB1-CC86-206B143F38DA}"/>
          </ac:grpSpMkLst>
        </pc:grpChg>
        <pc:picChg chg="del">
          <ac:chgData name="Portier, Andrea M. (GSFC-612.0)[SCIENCE SYSTEMS AND APPLICATIONS INC]" userId="bc74aea8-8b0b-418e-938e-c8229e0e4901" providerId="ADAL" clId="{95466578-0DF3-403C-A31F-DA3658B5762A}" dt="2023-09-06T21:13:32.046" v="8236" actId="478"/>
          <ac:picMkLst>
            <pc:docMk/>
            <pc:sldMk cId="1795563758" sldId="502"/>
            <ac:picMk id="2" creationId="{7739A0D5-8C63-F386-B1BF-03ADBB55671C}"/>
          </ac:picMkLst>
        </pc:picChg>
        <pc:picChg chg="del">
          <ac:chgData name="Portier, Andrea M. (GSFC-612.0)[SCIENCE SYSTEMS AND APPLICATIONS INC]" userId="bc74aea8-8b0b-418e-938e-c8229e0e4901" providerId="ADAL" clId="{95466578-0DF3-403C-A31F-DA3658B5762A}" dt="2023-09-06T21:13:32.046" v="8236" actId="478"/>
          <ac:picMkLst>
            <pc:docMk/>
            <pc:sldMk cId="1795563758" sldId="502"/>
            <ac:picMk id="3" creationId="{7C1AA63D-3196-D3A7-7293-DFBE240427EF}"/>
          </ac:picMkLst>
        </pc:picChg>
        <pc:picChg chg="del">
          <ac:chgData name="Portier, Andrea M. (GSFC-612.0)[SCIENCE SYSTEMS AND APPLICATIONS INC]" userId="bc74aea8-8b0b-418e-938e-c8229e0e4901" providerId="ADAL" clId="{95466578-0DF3-403C-A31F-DA3658B5762A}" dt="2023-09-06T21:13:32.046" v="8236" actId="478"/>
          <ac:picMkLst>
            <pc:docMk/>
            <pc:sldMk cId="1795563758" sldId="502"/>
            <ac:picMk id="4" creationId="{D73F698E-EAD4-8985-1F37-E48D54DBD38C}"/>
          </ac:picMkLst>
        </pc:picChg>
        <pc:picChg chg="del">
          <ac:chgData name="Portier, Andrea M. (GSFC-612.0)[SCIENCE SYSTEMS AND APPLICATIONS INC]" userId="bc74aea8-8b0b-418e-938e-c8229e0e4901" providerId="ADAL" clId="{95466578-0DF3-403C-A31F-DA3658B5762A}" dt="2023-09-06T21:13:32.046" v="8236" actId="478"/>
          <ac:picMkLst>
            <pc:docMk/>
            <pc:sldMk cId="1795563758" sldId="502"/>
            <ac:picMk id="6" creationId="{83682827-0610-8D25-3D9A-51908037E16F}"/>
          </ac:picMkLst>
        </pc:picChg>
        <pc:picChg chg="add mod">
          <ac:chgData name="Portier, Andrea M. (GSFC-612.0)[SCIENCE SYSTEMS AND APPLICATIONS INC]" userId="bc74aea8-8b0b-418e-938e-c8229e0e4901" providerId="ADAL" clId="{95466578-0DF3-403C-A31F-DA3658B5762A}" dt="2023-09-06T21:15:03.002" v="8367" actId="1076"/>
          <ac:picMkLst>
            <pc:docMk/>
            <pc:sldMk cId="1795563758" sldId="502"/>
            <ac:picMk id="7" creationId="{2D00B525-ABEF-25CC-95FE-D049F3E7AD1C}"/>
          </ac:picMkLst>
        </pc:picChg>
      </pc:sldChg>
      <pc:sldMasterChg chg="del delSldLayout">
        <pc:chgData name="Portier, Andrea M. (GSFC-612.0)[SCIENCE SYSTEMS AND APPLICATIONS INC]" userId="bc74aea8-8b0b-418e-938e-c8229e0e4901" providerId="ADAL" clId="{95466578-0DF3-403C-A31F-DA3658B5762A}" dt="2023-09-06T20:59:08.803" v="7767" actId="47"/>
        <pc:sldMasterMkLst>
          <pc:docMk/>
          <pc:sldMasterMk cId="3187554868" sldId="2147483648"/>
        </pc:sldMasterMkLst>
        <pc:sldLayoutChg chg="del">
          <pc:chgData name="Portier, Andrea M. (GSFC-612.0)[SCIENCE SYSTEMS AND APPLICATIONS INC]" userId="bc74aea8-8b0b-418e-938e-c8229e0e4901" providerId="ADAL" clId="{95466578-0DF3-403C-A31F-DA3658B5762A}" dt="2023-09-06T20:59:08.803" v="7767" actId="47"/>
          <pc:sldLayoutMkLst>
            <pc:docMk/>
            <pc:sldMasterMk cId="3187554868" sldId="2147483648"/>
            <pc:sldLayoutMk cId="696874545" sldId="2147483649"/>
          </pc:sldLayoutMkLst>
        </pc:sldLayoutChg>
        <pc:sldLayoutChg chg="del">
          <pc:chgData name="Portier, Andrea M. (GSFC-612.0)[SCIENCE SYSTEMS AND APPLICATIONS INC]" userId="bc74aea8-8b0b-418e-938e-c8229e0e4901" providerId="ADAL" clId="{95466578-0DF3-403C-A31F-DA3658B5762A}" dt="2023-09-06T20:59:08.803" v="7767" actId="47"/>
          <pc:sldLayoutMkLst>
            <pc:docMk/>
            <pc:sldMasterMk cId="3187554868" sldId="2147483648"/>
            <pc:sldLayoutMk cId="4066983567" sldId="2147483650"/>
          </pc:sldLayoutMkLst>
        </pc:sldLayoutChg>
        <pc:sldLayoutChg chg="del">
          <pc:chgData name="Portier, Andrea M. (GSFC-612.0)[SCIENCE SYSTEMS AND APPLICATIONS INC]" userId="bc74aea8-8b0b-418e-938e-c8229e0e4901" providerId="ADAL" clId="{95466578-0DF3-403C-A31F-DA3658B5762A}" dt="2023-09-06T20:59:08.803" v="7767" actId="47"/>
          <pc:sldLayoutMkLst>
            <pc:docMk/>
            <pc:sldMasterMk cId="3187554868" sldId="2147483648"/>
            <pc:sldLayoutMk cId="915336912" sldId="2147483651"/>
          </pc:sldLayoutMkLst>
        </pc:sldLayoutChg>
        <pc:sldLayoutChg chg="del">
          <pc:chgData name="Portier, Andrea M. (GSFC-612.0)[SCIENCE SYSTEMS AND APPLICATIONS INC]" userId="bc74aea8-8b0b-418e-938e-c8229e0e4901" providerId="ADAL" clId="{95466578-0DF3-403C-A31F-DA3658B5762A}" dt="2023-09-06T20:59:08.803" v="7767" actId="47"/>
          <pc:sldLayoutMkLst>
            <pc:docMk/>
            <pc:sldMasterMk cId="3187554868" sldId="2147483648"/>
            <pc:sldLayoutMk cId="1266228969" sldId="2147483652"/>
          </pc:sldLayoutMkLst>
        </pc:sldLayoutChg>
        <pc:sldLayoutChg chg="del">
          <pc:chgData name="Portier, Andrea M. (GSFC-612.0)[SCIENCE SYSTEMS AND APPLICATIONS INC]" userId="bc74aea8-8b0b-418e-938e-c8229e0e4901" providerId="ADAL" clId="{95466578-0DF3-403C-A31F-DA3658B5762A}" dt="2023-09-06T20:59:08.803" v="7767" actId="47"/>
          <pc:sldLayoutMkLst>
            <pc:docMk/>
            <pc:sldMasterMk cId="3187554868" sldId="2147483648"/>
            <pc:sldLayoutMk cId="1984595594" sldId="2147483653"/>
          </pc:sldLayoutMkLst>
        </pc:sldLayoutChg>
        <pc:sldLayoutChg chg="del">
          <pc:chgData name="Portier, Andrea M. (GSFC-612.0)[SCIENCE SYSTEMS AND APPLICATIONS INC]" userId="bc74aea8-8b0b-418e-938e-c8229e0e4901" providerId="ADAL" clId="{95466578-0DF3-403C-A31F-DA3658B5762A}" dt="2023-09-06T20:59:08.803" v="7767" actId="47"/>
          <pc:sldLayoutMkLst>
            <pc:docMk/>
            <pc:sldMasterMk cId="3187554868" sldId="2147483648"/>
            <pc:sldLayoutMk cId="1450334341" sldId="2147483654"/>
          </pc:sldLayoutMkLst>
        </pc:sldLayoutChg>
        <pc:sldLayoutChg chg="del">
          <pc:chgData name="Portier, Andrea M. (GSFC-612.0)[SCIENCE SYSTEMS AND APPLICATIONS INC]" userId="bc74aea8-8b0b-418e-938e-c8229e0e4901" providerId="ADAL" clId="{95466578-0DF3-403C-A31F-DA3658B5762A}" dt="2023-09-06T20:59:08.803" v="7767" actId="47"/>
          <pc:sldLayoutMkLst>
            <pc:docMk/>
            <pc:sldMasterMk cId="3187554868" sldId="2147483648"/>
            <pc:sldLayoutMk cId="3251139108" sldId="2147483655"/>
          </pc:sldLayoutMkLst>
        </pc:sldLayoutChg>
        <pc:sldLayoutChg chg="del">
          <pc:chgData name="Portier, Andrea M. (GSFC-612.0)[SCIENCE SYSTEMS AND APPLICATIONS INC]" userId="bc74aea8-8b0b-418e-938e-c8229e0e4901" providerId="ADAL" clId="{95466578-0DF3-403C-A31F-DA3658B5762A}" dt="2023-09-06T20:59:08.803" v="7767" actId="47"/>
          <pc:sldLayoutMkLst>
            <pc:docMk/>
            <pc:sldMasterMk cId="3187554868" sldId="2147483648"/>
            <pc:sldLayoutMk cId="2659078324" sldId="2147483656"/>
          </pc:sldLayoutMkLst>
        </pc:sldLayoutChg>
        <pc:sldLayoutChg chg="del">
          <pc:chgData name="Portier, Andrea M. (GSFC-612.0)[SCIENCE SYSTEMS AND APPLICATIONS INC]" userId="bc74aea8-8b0b-418e-938e-c8229e0e4901" providerId="ADAL" clId="{95466578-0DF3-403C-A31F-DA3658B5762A}" dt="2023-09-06T20:59:08.803" v="7767" actId="47"/>
          <pc:sldLayoutMkLst>
            <pc:docMk/>
            <pc:sldMasterMk cId="3187554868" sldId="2147483648"/>
            <pc:sldLayoutMk cId="3223795253" sldId="2147483657"/>
          </pc:sldLayoutMkLst>
        </pc:sldLayoutChg>
        <pc:sldLayoutChg chg="del">
          <pc:chgData name="Portier, Andrea M. (GSFC-612.0)[SCIENCE SYSTEMS AND APPLICATIONS INC]" userId="bc74aea8-8b0b-418e-938e-c8229e0e4901" providerId="ADAL" clId="{95466578-0DF3-403C-A31F-DA3658B5762A}" dt="2023-09-06T20:59:08.803" v="7767" actId="47"/>
          <pc:sldLayoutMkLst>
            <pc:docMk/>
            <pc:sldMasterMk cId="3187554868" sldId="2147483648"/>
            <pc:sldLayoutMk cId="3016480007" sldId="2147483658"/>
          </pc:sldLayoutMkLst>
        </pc:sldLayoutChg>
        <pc:sldLayoutChg chg="del">
          <pc:chgData name="Portier, Andrea M. (GSFC-612.0)[SCIENCE SYSTEMS AND APPLICATIONS INC]" userId="bc74aea8-8b0b-418e-938e-c8229e0e4901" providerId="ADAL" clId="{95466578-0DF3-403C-A31F-DA3658B5762A}" dt="2023-09-06T20:59:08.803" v="7767" actId="47"/>
          <pc:sldLayoutMkLst>
            <pc:docMk/>
            <pc:sldMasterMk cId="3187554868" sldId="2147483648"/>
            <pc:sldLayoutMk cId="2011314733" sldId="2147483659"/>
          </pc:sldLayoutMkLst>
        </pc:sldLayoutChg>
      </pc:sldMasterChg>
    </pc:docChg>
  </pc:docChgLst>
  <pc:docChgLst>
    <pc:chgData name="Andrea Portier" userId="bc74aea8-8b0b-418e-938e-c8229e0e4901" providerId="ADAL" clId="{95466578-0DF3-403C-A31F-DA3658B5762A}"/>
    <pc:docChg chg="undo custSel modSld">
      <pc:chgData name="Andrea Portier" userId="bc74aea8-8b0b-418e-938e-c8229e0e4901" providerId="ADAL" clId="{95466578-0DF3-403C-A31F-DA3658B5762A}" dt="2023-09-08T13:38:47.139" v="397" actId="1076"/>
      <pc:docMkLst>
        <pc:docMk/>
      </pc:docMkLst>
      <pc:sldChg chg="modSp mod">
        <pc:chgData name="Andrea Portier" userId="bc74aea8-8b0b-418e-938e-c8229e0e4901" providerId="ADAL" clId="{95466578-0DF3-403C-A31F-DA3658B5762A}" dt="2023-09-08T12:34:40.687" v="259" actId="14100"/>
        <pc:sldMkLst>
          <pc:docMk/>
          <pc:sldMk cId="2412308206" sldId="480"/>
        </pc:sldMkLst>
        <pc:spChg chg="mod">
          <ac:chgData name="Andrea Portier" userId="bc74aea8-8b0b-418e-938e-c8229e0e4901" providerId="ADAL" clId="{95466578-0DF3-403C-A31F-DA3658B5762A}" dt="2023-09-08T12:32:42.429" v="208" actId="20577"/>
          <ac:spMkLst>
            <pc:docMk/>
            <pc:sldMk cId="2412308206" sldId="480"/>
            <ac:spMk id="24" creationId="{5E662DA9-96FD-499F-BFC0-3CCBF892AA18}"/>
          </ac:spMkLst>
        </pc:spChg>
        <pc:spChg chg="mod">
          <ac:chgData name="Andrea Portier" userId="bc74aea8-8b0b-418e-938e-c8229e0e4901" providerId="ADAL" clId="{95466578-0DF3-403C-A31F-DA3658B5762A}" dt="2023-09-08T12:34:40.687" v="259" actId="14100"/>
          <ac:spMkLst>
            <pc:docMk/>
            <pc:sldMk cId="2412308206" sldId="480"/>
            <ac:spMk id="30" creationId="{8980D203-C981-460F-A5F0-D7F1EB28BB21}"/>
          </ac:spMkLst>
        </pc:spChg>
      </pc:sldChg>
      <pc:sldChg chg="modSp mod">
        <pc:chgData name="Andrea Portier" userId="bc74aea8-8b0b-418e-938e-c8229e0e4901" providerId="ADAL" clId="{95466578-0DF3-403C-A31F-DA3658B5762A}" dt="2023-09-08T13:27:35.284" v="287" actId="1076"/>
        <pc:sldMkLst>
          <pc:docMk/>
          <pc:sldMk cId="2120473488" sldId="481"/>
        </pc:sldMkLst>
        <pc:spChg chg="mod">
          <ac:chgData name="Andrea Portier" userId="bc74aea8-8b0b-418e-938e-c8229e0e4901" providerId="ADAL" clId="{95466578-0DF3-403C-A31F-DA3658B5762A}" dt="2023-09-08T12:30:30.196" v="140" actId="20577"/>
          <ac:spMkLst>
            <pc:docMk/>
            <pc:sldMk cId="2120473488" sldId="481"/>
            <ac:spMk id="24" creationId="{5E662DA9-96FD-499F-BFC0-3CCBF892AA18}"/>
          </ac:spMkLst>
        </pc:spChg>
        <pc:spChg chg="mod">
          <ac:chgData name="Andrea Portier" userId="bc74aea8-8b0b-418e-938e-c8229e0e4901" providerId="ADAL" clId="{95466578-0DF3-403C-A31F-DA3658B5762A}" dt="2023-09-08T12:31:09.265" v="160" actId="20577"/>
          <ac:spMkLst>
            <pc:docMk/>
            <pc:sldMk cId="2120473488" sldId="481"/>
            <ac:spMk id="30" creationId="{8980D203-C981-460F-A5F0-D7F1EB28BB21}"/>
          </ac:spMkLst>
        </pc:spChg>
        <pc:spChg chg="mod">
          <ac:chgData name="Andrea Portier" userId="bc74aea8-8b0b-418e-938e-c8229e0e4901" providerId="ADAL" clId="{95466578-0DF3-403C-A31F-DA3658B5762A}" dt="2023-09-08T12:31:34.979" v="195" actId="20577"/>
          <ac:spMkLst>
            <pc:docMk/>
            <pc:sldMk cId="2120473488" sldId="481"/>
            <ac:spMk id="31" creationId="{F9D9D50A-17F3-DE9F-AF3A-0DEA16B31AE8}"/>
          </ac:spMkLst>
        </pc:spChg>
        <pc:spChg chg="mod">
          <ac:chgData name="Andrea Portier" userId="bc74aea8-8b0b-418e-938e-c8229e0e4901" providerId="ADAL" clId="{95466578-0DF3-403C-A31F-DA3658B5762A}" dt="2023-09-08T13:27:35.284" v="287" actId="1076"/>
          <ac:spMkLst>
            <pc:docMk/>
            <pc:sldMk cId="2120473488" sldId="481"/>
            <ac:spMk id="40" creationId="{FDC79B1D-F7FF-8C16-6CFC-E10F624FE4CD}"/>
          </ac:spMkLst>
        </pc:spChg>
      </pc:sldChg>
      <pc:sldChg chg="modSp mod">
        <pc:chgData name="Andrea Portier" userId="bc74aea8-8b0b-418e-938e-c8229e0e4901" providerId="ADAL" clId="{95466578-0DF3-403C-A31F-DA3658B5762A}" dt="2023-09-08T13:27:49.874" v="288" actId="1076"/>
        <pc:sldMkLst>
          <pc:docMk/>
          <pc:sldMk cId="2959501446" sldId="483"/>
        </pc:sldMkLst>
        <pc:spChg chg="mod">
          <ac:chgData name="Andrea Portier" userId="bc74aea8-8b0b-418e-938e-c8229e0e4901" providerId="ADAL" clId="{95466578-0DF3-403C-A31F-DA3658B5762A}" dt="2023-09-08T12:36:52.404" v="272" actId="20577"/>
          <ac:spMkLst>
            <pc:docMk/>
            <pc:sldMk cId="2959501446" sldId="483"/>
            <ac:spMk id="24" creationId="{5E662DA9-96FD-499F-BFC0-3CCBF892AA18}"/>
          </ac:spMkLst>
        </pc:spChg>
        <pc:spChg chg="mod">
          <ac:chgData name="Andrea Portier" userId="bc74aea8-8b0b-418e-938e-c8229e0e4901" providerId="ADAL" clId="{95466578-0DF3-403C-A31F-DA3658B5762A}" dt="2023-09-08T13:27:49.874" v="288" actId="1076"/>
          <ac:spMkLst>
            <pc:docMk/>
            <pc:sldMk cId="2959501446" sldId="483"/>
            <ac:spMk id="40" creationId="{FDC79B1D-F7FF-8C16-6CFC-E10F624FE4CD}"/>
          </ac:spMkLst>
        </pc:spChg>
      </pc:sldChg>
      <pc:sldChg chg="modSp mod">
        <pc:chgData name="Andrea Portier" userId="bc74aea8-8b0b-418e-938e-c8229e0e4901" providerId="ADAL" clId="{95466578-0DF3-403C-A31F-DA3658B5762A}" dt="2023-09-08T13:35:34.886" v="365" actId="20577"/>
        <pc:sldMkLst>
          <pc:docMk/>
          <pc:sldMk cId="996771990" sldId="484"/>
        </pc:sldMkLst>
        <pc:spChg chg="mod">
          <ac:chgData name="Andrea Portier" userId="bc74aea8-8b0b-418e-938e-c8229e0e4901" providerId="ADAL" clId="{95466578-0DF3-403C-A31F-DA3658B5762A}" dt="2023-09-08T13:35:34.886" v="365" actId="20577"/>
          <ac:spMkLst>
            <pc:docMk/>
            <pc:sldMk cId="996771990" sldId="484"/>
            <ac:spMk id="31" creationId="{F9D9D50A-17F3-DE9F-AF3A-0DEA16B31AE8}"/>
          </ac:spMkLst>
        </pc:spChg>
      </pc:sldChg>
      <pc:sldChg chg="modSp mod">
        <pc:chgData name="Andrea Portier" userId="bc74aea8-8b0b-418e-938e-c8229e0e4901" providerId="ADAL" clId="{95466578-0DF3-403C-A31F-DA3658B5762A}" dt="2023-09-08T13:34:09.538" v="364" actId="14100"/>
        <pc:sldMkLst>
          <pc:docMk/>
          <pc:sldMk cId="851828246" sldId="485"/>
        </pc:sldMkLst>
        <pc:spChg chg="mod">
          <ac:chgData name="Andrea Portier" userId="bc74aea8-8b0b-418e-938e-c8229e0e4901" providerId="ADAL" clId="{95466578-0DF3-403C-A31F-DA3658B5762A}" dt="2023-09-08T13:27:22.163" v="286" actId="1036"/>
          <ac:spMkLst>
            <pc:docMk/>
            <pc:sldMk cId="851828246" sldId="485"/>
            <ac:spMk id="22" creationId="{EFD8CBDE-DE83-4AA6-836C-BA2C10215985}"/>
          </ac:spMkLst>
        </pc:spChg>
        <pc:spChg chg="mod">
          <ac:chgData name="Andrea Portier" userId="bc74aea8-8b0b-418e-938e-c8229e0e4901" providerId="ADAL" clId="{95466578-0DF3-403C-A31F-DA3658B5762A}" dt="2023-09-08T13:27:14.970" v="274" actId="20577"/>
          <ac:spMkLst>
            <pc:docMk/>
            <pc:sldMk cId="851828246" sldId="485"/>
            <ac:spMk id="23" creationId="{26989017-10FB-72C2-2016-4FEF02AA313D}"/>
          </ac:spMkLst>
        </pc:spChg>
        <pc:spChg chg="mod">
          <ac:chgData name="Andrea Portier" userId="bc74aea8-8b0b-418e-938e-c8229e0e4901" providerId="ADAL" clId="{95466578-0DF3-403C-A31F-DA3658B5762A}" dt="2023-09-08T13:34:09.538" v="364" actId="14100"/>
          <ac:spMkLst>
            <pc:docMk/>
            <pc:sldMk cId="851828246" sldId="485"/>
            <ac:spMk id="24" creationId="{5E662DA9-96FD-499F-BFC0-3CCBF892AA18}"/>
          </ac:spMkLst>
        </pc:spChg>
      </pc:sldChg>
      <pc:sldChg chg="modSp mod">
        <pc:chgData name="Andrea Portier" userId="bc74aea8-8b0b-418e-938e-c8229e0e4901" providerId="ADAL" clId="{95466578-0DF3-403C-A31F-DA3658B5762A}" dt="2023-09-08T12:28:40.386" v="111" actId="20577"/>
        <pc:sldMkLst>
          <pc:docMk/>
          <pc:sldMk cId="88739108" sldId="496"/>
        </pc:sldMkLst>
        <pc:spChg chg="mod">
          <ac:chgData name="Andrea Portier" userId="bc74aea8-8b0b-418e-938e-c8229e0e4901" providerId="ADAL" clId="{95466578-0DF3-403C-A31F-DA3658B5762A}" dt="2023-09-08T12:28:40.386" v="111" actId="20577"/>
          <ac:spMkLst>
            <pc:docMk/>
            <pc:sldMk cId="88739108" sldId="496"/>
            <ac:spMk id="7" creationId="{CB334EBD-1F21-76FE-E98E-6EDF8E947A14}"/>
          </ac:spMkLst>
        </pc:spChg>
        <pc:spChg chg="mod">
          <ac:chgData name="Andrea Portier" userId="bc74aea8-8b0b-418e-938e-c8229e0e4901" providerId="ADAL" clId="{95466578-0DF3-403C-A31F-DA3658B5762A}" dt="2023-09-08T12:26:08.602" v="30" actId="20577"/>
          <ac:spMkLst>
            <pc:docMk/>
            <pc:sldMk cId="88739108" sldId="496"/>
            <ac:spMk id="24" creationId="{5E662DA9-96FD-499F-BFC0-3CCBF892AA18}"/>
          </ac:spMkLst>
        </pc:spChg>
      </pc:sldChg>
      <pc:sldChg chg="modSp mod">
        <pc:chgData name="Andrea Portier" userId="bc74aea8-8b0b-418e-938e-c8229e0e4901" providerId="ADAL" clId="{95466578-0DF3-403C-A31F-DA3658B5762A}" dt="2023-09-08T13:36:55.533" v="378"/>
        <pc:sldMkLst>
          <pc:docMk/>
          <pc:sldMk cId="3616134592" sldId="497"/>
        </pc:sldMkLst>
        <pc:spChg chg="mod">
          <ac:chgData name="Andrea Portier" userId="bc74aea8-8b0b-418e-938e-c8229e0e4901" providerId="ADAL" clId="{95466578-0DF3-403C-A31F-DA3658B5762A}" dt="2023-09-08T13:35:48.851" v="372" actId="1076"/>
          <ac:spMkLst>
            <pc:docMk/>
            <pc:sldMk cId="3616134592" sldId="497"/>
            <ac:spMk id="20" creationId="{6BBEC4FD-892E-4754-A2A7-5620E25D46AE}"/>
          </ac:spMkLst>
        </pc:spChg>
        <pc:spChg chg="mod">
          <ac:chgData name="Andrea Portier" userId="bc74aea8-8b0b-418e-938e-c8229e0e4901" providerId="ADAL" clId="{95466578-0DF3-403C-A31F-DA3658B5762A}" dt="2023-09-08T13:36:08.291" v="377" actId="20577"/>
          <ac:spMkLst>
            <pc:docMk/>
            <pc:sldMk cId="3616134592" sldId="497"/>
            <ac:spMk id="24" creationId="{5E662DA9-96FD-499F-BFC0-3CCBF892AA18}"/>
          </ac:spMkLst>
        </pc:spChg>
        <pc:spChg chg="mod">
          <ac:chgData name="Andrea Portier" userId="bc74aea8-8b0b-418e-938e-c8229e0e4901" providerId="ADAL" clId="{95466578-0DF3-403C-A31F-DA3658B5762A}" dt="2023-09-08T13:36:55.533" v="378"/>
          <ac:spMkLst>
            <pc:docMk/>
            <pc:sldMk cId="3616134592" sldId="497"/>
            <ac:spMk id="27" creationId="{617CA5BF-915A-49F6-9FA5-4D3993D59462}"/>
          </ac:spMkLst>
        </pc:spChg>
      </pc:sldChg>
      <pc:sldChg chg="addSp modSp mod">
        <pc:chgData name="Andrea Portier" userId="bc74aea8-8b0b-418e-938e-c8229e0e4901" providerId="ADAL" clId="{95466578-0DF3-403C-A31F-DA3658B5762A}" dt="2023-09-08T13:38:47.139" v="397" actId="1076"/>
        <pc:sldMkLst>
          <pc:docMk/>
          <pc:sldMk cId="2043230064" sldId="498"/>
        </pc:sldMkLst>
        <pc:spChg chg="add mod">
          <ac:chgData name="Andrea Portier" userId="bc74aea8-8b0b-418e-938e-c8229e0e4901" providerId="ADAL" clId="{95466578-0DF3-403C-A31F-DA3658B5762A}" dt="2023-09-08T13:38:42.015" v="396" actId="14100"/>
          <ac:spMkLst>
            <pc:docMk/>
            <pc:sldMk cId="2043230064" sldId="498"/>
            <ac:spMk id="3" creationId="{FA308316-4161-06A2-593F-2D05F790D7F2}"/>
          </ac:spMkLst>
        </pc:spChg>
        <pc:spChg chg="mod">
          <ac:chgData name="Andrea Portier" userId="bc74aea8-8b0b-418e-938e-c8229e0e4901" providerId="ADAL" clId="{95466578-0DF3-403C-A31F-DA3658B5762A}" dt="2023-09-08T13:38:35.003" v="395" actId="552"/>
          <ac:spMkLst>
            <pc:docMk/>
            <pc:sldMk cId="2043230064" sldId="498"/>
            <ac:spMk id="24" creationId="{5E662DA9-96FD-499F-BFC0-3CCBF892AA18}"/>
          </ac:spMkLst>
        </pc:spChg>
        <pc:spChg chg="mod">
          <ac:chgData name="Andrea Portier" userId="bc74aea8-8b0b-418e-938e-c8229e0e4901" providerId="ADAL" clId="{95466578-0DF3-403C-A31F-DA3658B5762A}" dt="2023-09-08T13:38:47.139" v="397" actId="1076"/>
          <ac:spMkLst>
            <pc:docMk/>
            <pc:sldMk cId="2043230064" sldId="498"/>
            <ac:spMk id="30" creationId="{8980D203-C981-460F-A5F0-D7F1EB28BB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85A38D-ECFD-4079-AD98-72FCCDC3C5AA}"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B1DCA-8D8E-4C6C-9E01-F134B43C3E96}" type="slidenum">
              <a:rPr lang="en-US" smtClean="0"/>
              <a:t>‹#›</a:t>
            </a:fld>
            <a:endParaRPr lang="en-US"/>
          </a:p>
        </p:txBody>
      </p:sp>
    </p:spTree>
    <p:extLst>
      <p:ext uri="{BB962C8B-B14F-4D97-AF65-F5344CB8AC3E}">
        <p14:creationId xmlns:p14="http://schemas.microsoft.com/office/powerpoint/2010/main" val="638822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179016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085245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70201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117183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0949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72553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845964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111678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792411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415725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875520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399023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82891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3026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01073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946185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06054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52423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556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498442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49C316-A2B6-4CF7-B6EA-B132F9046B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62167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4" name="Picture 7" descr="Pictur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10611" y="0"/>
            <a:ext cx="987167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19089" y="168814"/>
            <a:ext cx="10363200" cy="1470025"/>
          </a:xfrm>
        </p:spPr>
        <p:txBody>
          <a:bodyPr/>
          <a:lstStyle>
            <a:lvl1pPr algn="ctr">
              <a:defRPr sz="3600"/>
            </a:lvl1pPr>
          </a:lstStyle>
          <a:p>
            <a:r>
              <a:rPr lang="en-US"/>
              <a:t>Click to edit Master title style</a:t>
            </a:r>
          </a:p>
        </p:txBody>
      </p:sp>
      <p:sp>
        <p:nvSpPr>
          <p:cNvPr id="3" name="Subtitle 2"/>
          <p:cNvSpPr>
            <a:spLocks noGrp="1"/>
          </p:cNvSpPr>
          <p:nvPr>
            <p:ph type="subTitle" idx="1"/>
          </p:nvPr>
        </p:nvSpPr>
        <p:spPr>
          <a:xfrm>
            <a:off x="7202660" y="1821765"/>
            <a:ext cx="3947941" cy="4756835"/>
          </a:xfrm>
        </p:spPr>
        <p:txBody>
          <a:bodyPr/>
          <a:lstStyle>
            <a:lvl1pPr marL="0" indent="0" algn="ctr">
              <a:buNone/>
              <a:defRPr>
                <a:solidFill>
                  <a:srgbClr val="FFCC0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7866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954E67F-AF4F-D94C-A41E-1AE2901024A5}" type="datetime1">
              <a:rPr lang="en-US"/>
              <a:pPr>
                <a:defRPr/>
              </a:pPr>
              <a:t>9/12/2023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5840AB-69EC-5049-9BB0-9B563DAF5C99}" type="slidenum">
              <a:rPr lang="en-US"/>
              <a:pPr>
                <a:defRPr/>
              </a:pPr>
              <a:t>‹#›</a:t>
            </a:fld>
            <a:endParaRPr lang="en-US"/>
          </a:p>
        </p:txBody>
      </p:sp>
    </p:spTree>
    <p:extLst>
      <p:ext uri="{BB962C8B-B14F-4D97-AF65-F5344CB8AC3E}">
        <p14:creationId xmlns:p14="http://schemas.microsoft.com/office/powerpoint/2010/main" val="36418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6AEB1F-9729-4541-A48B-07E9AB89E1A0}" type="datetime1">
              <a:rPr lang="en-US"/>
              <a:pPr>
                <a:defRPr/>
              </a:pPr>
              <a:t>9/12/2023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475F84-ADAF-834F-8E21-D47D1DC42F73}" type="slidenum">
              <a:rPr lang="en-US"/>
              <a:pPr>
                <a:defRPr/>
              </a:pPr>
              <a:t>‹#›</a:t>
            </a:fld>
            <a:endParaRPr lang="en-US"/>
          </a:p>
        </p:txBody>
      </p:sp>
    </p:spTree>
    <p:extLst>
      <p:ext uri="{BB962C8B-B14F-4D97-AF65-F5344CB8AC3E}">
        <p14:creationId xmlns:p14="http://schemas.microsoft.com/office/powerpoint/2010/main" val="3885623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647701"/>
            <a:ext cx="10515600" cy="553998"/>
          </a:xfrm>
        </p:spPr>
        <p:txBody>
          <a:bodyPr anchor="t" anchorCtr="0">
            <a:spAutoFit/>
          </a:bodyPr>
          <a:lstStyle>
            <a:lvl1pPr>
              <a:defRPr sz="3000"/>
            </a:lvl1pPr>
          </a:lstStyle>
          <a:p>
            <a:r>
              <a:rPr lang="en-US" dirty="0"/>
              <a:t>Click to edit Master title style</a:t>
            </a:r>
          </a:p>
        </p:txBody>
      </p:sp>
      <p:sp>
        <p:nvSpPr>
          <p:cNvPr id="5" name="Slide Number Placeholder 4"/>
          <p:cNvSpPr>
            <a:spLocks noGrp="1"/>
          </p:cNvSpPr>
          <p:nvPr>
            <p:ph type="sldNum" sz="quarter" idx="12"/>
          </p:nvPr>
        </p:nvSpPr>
        <p:spPr>
          <a:xfrm>
            <a:off x="9067800" y="6356352"/>
            <a:ext cx="2743200" cy="365125"/>
          </a:xfrm>
        </p:spPr>
        <p:txBody>
          <a:bodyPr/>
          <a:lstStyle/>
          <a:p>
            <a:fld id="{786A64DB-DBB3-CA48-993E-0DE1651AF3A6}" type="slidenum">
              <a:rPr lang="en-US" smtClean="0"/>
              <a:t>‹#›</a:t>
            </a:fld>
            <a:endParaRPr lang="en-US" dirty="0"/>
          </a:p>
        </p:txBody>
      </p:sp>
      <p:sp>
        <p:nvSpPr>
          <p:cNvPr id="4" name="Content Placeholder 2"/>
          <p:cNvSpPr>
            <a:spLocks noGrp="1"/>
          </p:cNvSpPr>
          <p:nvPr>
            <p:ph idx="1"/>
          </p:nvPr>
        </p:nvSpPr>
        <p:spPr>
          <a:xfrm>
            <a:off x="838200" y="1825625"/>
            <a:ext cx="10515600" cy="4351339"/>
          </a:xfrm>
        </p:spPr>
        <p:txBody>
          <a:bodyPr/>
          <a:lstStyle>
            <a:lvl1pPr>
              <a:buClr>
                <a:srgbClr val="203864"/>
              </a:buClr>
              <a:defRPr>
                <a:solidFill>
                  <a:srgbClr val="203864"/>
                </a:solidFill>
              </a:defRPr>
            </a:lvl1pPr>
            <a:lvl2pPr marL="514338" indent="-171446">
              <a:buFont typeface=".AppleSystemUIFont"/>
              <a:buChar char="-"/>
              <a:defRPr>
                <a:solidFill>
                  <a:srgbClr val="203864"/>
                </a:solidFill>
              </a:defRPr>
            </a:lvl2pPr>
            <a:lvl3pPr marL="857229" indent="-171446">
              <a:buFont typeface=".AppleSystemUIFont"/>
              <a:buChar char="-"/>
              <a:defRPr>
                <a:solidFill>
                  <a:srgbClr val="203864"/>
                </a:solidFill>
              </a:defRPr>
            </a:lvl3pPr>
            <a:lvl4pPr marL="1200121" indent="-171446">
              <a:buFont typeface=".AppleSystemUIFont"/>
              <a:buChar char="-"/>
              <a:defRPr b="0">
                <a:solidFill>
                  <a:srgbClr val="203864"/>
                </a:solidFill>
              </a:defRPr>
            </a:lvl4pPr>
            <a:lvl5pPr marL="1543012" indent="-171446">
              <a:buFont typeface=".AppleSystemUIFont"/>
              <a:buChar char="-"/>
              <a:defRPr b="0">
                <a:solidFill>
                  <a:srgbClr val="2038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1506374"/>
      </p:ext>
    </p:extLst>
  </p:cSld>
  <p:clrMapOvr>
    <a:masterClrMapping/>
  </p:clrMapOvr>
  <p:extLst>
    <p:ext uri="{DCECCB84-F9BA-43D5-87BE-67443E8EF086}">
      <p15:sldGuideLst xmlns:p15="http://schemas.microsoft.com/office/powerpoint/2012/main">
        <p15:guide id="1" orient="horz" pos="408">
          <p15:clr>
            <a:srgbClr val="FBAE40"/>
          </p15:clr>
        </p15:guide>
        <p15:guide id="2" pos="95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4C03BB-9A69-1B42-B67A-7980849BD99E}" type="datetime1">
              <a:rPr lang="en-US"/>
              <a:pPr>
                <a:defRPr/>
              </a:pPr>
              <a:t>9/12/2023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A9501-3991-224D-A028-CF6B5AA6D9A1}" type="slidenum">
              <a:rPr lang="en-US"/>
              <a:pPr>
                <a:defRPr/>
              </a:pPr>
              <a:t>‹#›</a:t>
            </a:fld>
            <a:endParaRPr lang="en-US"/>
          </a:p>
        </p:txBody>
      </p:sp>
    </p:spTree>
    <p:extLst>
      <p:ext uri="{BB962C8B-B14F-4D97-AF65-F5344CB8AC3E}">
        <p14:creationId xmlns:p14="http://schemas.microsoft.com/office/powerpoint/2010/main" val="116580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E76AB17-1BE5-0D40-AC14-A9FBE4D386F7}" type="datetime1">
              <a:rPr lang="en-US"/>
              <a:pPr>
                <a:defRPr/>
              </a:pPr>
              <a:t>9/12/2023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BF1FE2-CE14-1B4E-BA2B-E1C9F69D1F5F}" type="slidenum">
              <a:rPr lang="en-US"/>
              <a:pPr>
                <a:defRPr/>
              </a:pPr>
              <a:t>‹#›</a:t>
            </a:fld>
            <a:endParaRPr lang="en-US"/>
          </a:p>
        </p:txBody>
      </p:sp>
    </p:spTree>
    <p:extLst>
      <p:ext uri="{BB962C8B-B14F-4D97-AF65-F5344CB8AC3E}">
        <p14:creationId xmlns:p14="http://schemas.microsoft.com/office/powerpoint/2010/main" val="47743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477CDAE-087B-2142-BD06-9251EE443CDF}" type="datetime1">
              <a:rPr lang="en-US"/>
              <a:pPr>
                <a:defRPr/>
              </a:pPr>
              <a:t>9/12/2023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3B404D-F7A0-9B45-B116-B48F01FDF618}" type="slidenum">
              <a:rPr lang="en-US"/>
              <a:pPr>
                <a:defRPr/>
              </a:pPr>
              <a:t>‹#›</a:t>
            </a:fld>
            <a:endParaRPr lang="en-US"/>
          </a:p>
        </p:txBody>
      </p:sp>
    </p:spTree>
    <p:extLst>
      <p:ext uri="{BB962C8B-B14F-4D97-AF65-F5344CB8AC3E}">
        <p14:creationId xmlns:p14="http://schemas.microsoft.com/office/powerpoint/2010/main" val="240205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485C529-952B-3D4B-9C64-439EB63D99DA}" type="datetime1">
              <a:rPr lang="en-US"/>
              <a:pPr>
                <a:defRPr/>
              </a:pPr>
              <a:t>9/12/2023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F461F7-3BD8-9843-87F4-3946A26469AF}" type="slidenum">
              <a:rPr lang="en-US"/>
              <a:pPr>
                <a:defRPr/>
              </a:pPr>
              <a:t>‹#›</a:t>
            </a:fld>
            <a:endParaRPr lang="en-US"/>
          </a:p>
        </p:txBody>
      </p:sp>
    </p:spTree>
    <p:extLst>
      <p:ext uri="{BB962C8B-B14F-4D97-AF65-F5344CB8AC3E}">
        <p14:creationId xmlns:p14="http://schemas.microsoft.com/office/powerpoint/2010/main" val="1513132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1328476-7B80-C84E-8B11-DD0E4B008314}" type="datetime1">
              <a:rPr lang="en-US"/>
              <a:pPr>
                <a:defRPr/>
              </a:pPr>
              <a:t>9/12/2023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B45DA23-0FBB-724C-B3D7-226850D5E33C}" type="slidenum">
              <a:rPr lang="en-US"/>
              <a:pPr>
                <a:defRPr/>
              </a:pPr>
              <a:t>‹#›</a:t>
            </a:fld>
            <a:endParaRPr lang="en-US"/>
          </a:p>
        </p:txBody>
      </p:sp>
    </p:spTree>
    <p:extLst>
      <p:ext uri="{BB962C8B-B14F-4D97-AF65-F5344CB8AC3E}">
        <p14:creationId xmlns:p14="http://schemas.microsoft.com/office/powerpoint/2010/main" val="63105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CE7E0-84D1-C642-B548-D48E328A57A4}" type="datetime1">
              <a:rPr lang="en-US"/>
              <a:pPr>
                <a:defRPr/>
              </a:pPr>
              <a:t>9/12/2023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525D19E-8A07-2A4B-9276-CF85B7988EBF}" type="slidenum">
              <a:rPr lang="en-US"/>
              <a:pPr>
                <a:defRPr/>
              </a:pPr>
              <a:t>‹#›</a:t>
            </a:fld>
            <a:endParaRPr lang="en-US"/>
          </a:p>
        </p:txBody>
      </p:sp>
    </p:spTree>
    <p:extLst>
      <p:ext uri="{BB962C8B-B14F-4D97-AF65-F5344CB8AC3E}">
        <p14:creationId xmlns:p14="http://schemas.microsoft.com/office/powerpoint/2010/main" val="2221426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078BD2E-E3BA-0C4E-B479-757F30608243}" type="datetime1">
              <a:rPr lang="en-US"/>
              <a:pPr>
                <a:defRPr/>
              </a:pPr>
              <a:t>9/12/2023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40DB55-CB19-CA43-A44A-5D27BA8C504D}" type="slidenum">
              <a:rPr lang="en-US"/>
              <a:pPr>
                <a:defRPr/>
              </a:pPr>
              <a:t>‹#›</a:t>
            </a:fld>
            <a:endParaRPr lang="en-US"/>
          </a:p>
        </p:txBody>
      </p:sp>
    </p:spTree>
    <p:extLst>
      <p:ext uri="{BB962C8B-B14F-4D97-AF65-F5344CB8AC3E}">
        <p14:creationId xmlns:p14="http://schemas.microsoft.com/office/powerpoint/2010/main" val="331202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18887B-6A82-504C-AFA1-C42023A272EF}" type="datetime1">
              <a:rPr lang="en-US"/>
              <a:pPr>
                <a:defRPr/>
              </a:pPr>
              <a:t>9/12/2023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08717A-10F8-EE47-9CB6-FFCD0A79AA13}" type="slidenum">
              <a:rPr lang="en-US"/>
              <a:pPr>
                <a:defRPr/>
              </a:pPr>
              <a:t>‹#›</a:t>
            </a:fld>
            <a:endParaRPr lang="en-US"/>
          </a:p>
        </p:txBody>
      </p:sp>
    </p:spTree>
    <p:extLst>
      <p:ext uri="{BB962C8B-B14F-4D97-AF65-F5344CB8AC3E}">
        <p14:creationId xmlns:p14="http://schemas.microsoft.com/office/powerpoint/2010/main" val="548663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334935" y="98427"/>
            <a:ext cx="6711951"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825500" y="850901"/>
            <a:ext cx="10972800" cy="532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a:defRPr/>
            </a:pPr>
            <a:fld id="{F43C3E0C-2E9E-7F4E-B656-C8169CFB586A}" type="datetime1">
              <a:rPr lang="en-US"/>
              <a:pPr>
                <a:defRPr/>
              </a:pPr>
              <a:t>9/12/2023</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a:defRPr/>
            </a:pPr>
            <a:fld id="{910660B5-1146-B042-8FA5-76A8B04C985A}" type="slidenum">
              <a:rPr lang="en-US"/>
              <a:pPr>
                <a:defRPr/>
              </a:pPr>
              <a:t>‹#›</a:t>
            </a:fld>
            <a:endParaRPr lang="en-US"/>
          </a:p>
        </p:txBody>
      </p:sp>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954" y="0"/>
            <a:ext cx="12186047" cy="6861351"/>
          </a:xfrm>
          <a:prstGeom prst="rect">
            <a:avLst/>
          </a:prstGeom>
        </p:spPr>
      </p:pic>
    </p:spTree>
    <p:extLst>
      <p:ext uri="{BB962C8B-B14F-4D97-AF65-F5344CB8AC3E}">
        <p14:creationId xmlns:p14="http://schemas.microsoft.com/office/powerpoint/2010/main" val="1147898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891" indent="-342891" algn="l" defTabSz="457189" rtl="0" eaLnBrk="0" fontAlgn="base" hangingPunct="0">
        <a:spcBef>
          <a:spcPct val="20000"/>
        </a:spcBef>
        <a:spcAft>
          <a:spcPct val="0"/>
        </a:spcAft>
        <a:buFont typeface="Arial" charset="0"/>
        <a:buChar char="•"/>
        <a:defRPr sz="2800" kern="1200">
          <a:solidFill>
            <a:srgbClr val="000099"/>
          </a:solidFill>
          <a:latin typeface="+mn-lt"/>
          <a:ea typeface="ＭＳ Ｐゴシック" charset="-128"/>
          <a:cs typeface="ＭＳ Ｐゴシック" charset="-128"/>
        </a:defRPr>
      </a:lvl1pPr>
      <a:lvl2pPr marL="742932" indent="-285744" algn="l" defTabSz="457189"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2971" indent="-228594" algn="l" defTabSz="457189" rtl="0" eaLnBrk="0" fontAlgn="base" hangingPunct="0">
        <a:spcBef>
          <a:spcPct val="20000"/>
        </a:spcBef>
        <a:spcAft>
          <a:spcPct val="0"/>
        </a:spcAft>
        <a:buFont typeface="Arial" charset="0"/>
        <a:buChar char="•"/>
        <a:defRPr sz="2400" kern="1200">
          <a:solidFill>
            <a:srgbClr val="FFCC00"/>
          </a:solidFill>
          <a:latin typeface="+mn-lt"/>
          <a:ea typeface="ＭＳ Ｐゴシック" charset="-128"/>
          <a:cs typeface="+mn-cs"/>
        </a:defRPr>
      </a:lvl3pPr>
      <a:lvl4pPr marL="1600160" indent="-228594" algn="l" defTabSz="457189"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349" indent="-228594" algn="l" defTabSz="457189"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fif"/></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jpg"/><Relationship Id="rId7"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26.jp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cartoviews.users.earthengine.app/view/ipe" TargetMode="External"/><Relationship Id="rId4" Type="http://schemas.openxmlformats.org/officeDocument/2006/relationships/image" Target="../media/image51.jpg"/></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jp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jpeg"/><Relationship Id="rId4" Type="http://schemas.openxmlformats.org/officeDocument/2006/relationships/image" Target="../media/image62.JP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G"/><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fif"/></Relationships>
</file>

<file path=ppt/slides/_rels/slide1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8.jpg"/><Relationship Id="rId7"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304AF4-FD7E-24AB-2A11-03281A128FF3}"/>
              </a:ext>
            </a:extLst>
          </p:cNvPr>
          <p:cNvPicPr>
            <a:picLocks noChangeAspect="1"/>
          </p:cNvPicPr>
          <p:nvPr/>
        </p:nvPicPr>
        <p:blipFill>
          <a:blip r:embed="rId3"/>
          <a:stretch>
            <a:fillRect/>
          </a:stretch>
        </p:blipFill>
        <p:spPr>
          <a:xfrm>
            <a:off x="9135491" y="751003"/>
            <a:ext cx="3037529" cy="3047554"/>
          </a:xfrm>
          <a:prstGeom prst="rect">
            <a:avLst/>
          </a:prstGeom>
          <a:ln>
            <a:solidFill>
              <a:schemeClr val="tx1"/>
            </a:solidFill>
          </a:ln>
        </p:spPr>
      </p:pic>
      <p:sp>
        <p:nvSpPr>
          <p:cNvPr id="20" name="TextBox 19">
            <a:extLst>
              <a:ext uri="{FF2B5EF4-FFF2-40B4-BE49-F238E27FC236}">
                <a16:creationId xmlns:a16="http://schemas.microsoft.com/office/drawing/2014/main" id="{6BBEC4FD-892E-4754-A2A7-5620E25D46AE}"/>
              </a:ext>
            </a:extLst>
          </p:cNvPr>
          <p:cNvSpPr txBox="1"/>
          <p:nvPr/>
        </p:nvSpPr>
        <p:spPr>
          <a:xfrm>
            <a:off x="4669653" y="90804"/>
            <a:ext cx="67897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Characterizing Tropical Droughts Using GPM Data</a:t>
            </a:r>
          </a:p>
        </p:txBody>
      </p:sp>
      <p:sp>
        <p:nvSpPr>
          <p:cNvPr id="24" name="TextBox 23">
            <a:extLst>
              <a:ext uri="{FF2B5EF4-FFF2-40B4-BE49-F238E27FC236}">
                <a16:creationId xmlns:a16="http://schemas.microsoft.com/office/drawing/2014/main" id="{5E662DA9-96FD-499F-BFC0-3CCBF892AA18}"/>
              </a:ext>
            </a:extLst>
          </p:cNvPr>
          <p:cNvSpPr txBox="1"/>
          <p:nvPr/>
        </p:nvSpPr>
        <p:spPr>
          <a:xfrm>
            <a:off x="466767" y="792750"/>
            <a:ext cx="5214186" cy="295164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National Water Agency (ANA) in Brazil explored the use of IMERG Final Daily data for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seasonal rainfall characteristics </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to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detect changes in tropical drought patterns in river basins in central region of Brazil.</a:t>
            </a:r>
          </a:p>
          <a:p>
            <a:pPr marL="285750" indent="-285750">
              <a:lnSpc>
                <a:spcPct val="107000"/>
              </a:lnSpc>
              <a:spcAft>
                <a:spcPts val="800"/>
              </a:spcAft>
              <a:buFont typeface="Wingdings" panose="05000000000000000000" pitchFamily="2" charset="2"/>
              <a:buChar char="Ø"/>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Extraction of drought statistics using IMERG included number of wet and dry days per year and duration of dry season per year.</a:t>
            </a:r>
          </a:p>
        </p:txBody>
      </p:sp>
      <p:grpSp>
        <p:nvGrpSpPr>
          <p:cNvPr id="16" name="Group 15">
            <a:extLst>
              <a:ext uri="{FF2B5EF4-FFF2-40B4-BE49-F238E27FC236}">
                <a16:creationId xmlns:a16="http://schemas.microsoft.com/office/drawing/2014/main" id="{F4DC54BC-9333-7EB1-CC86-206B143F38DA}"/>
              </a:ext>
            </a:extLst>
          </p:cNvPr>
          <p:cNvGrpSpPr/>
          <p:nvPr/>
        </p:nvGrpSpPr>
        <p:grpSpPr>
          <a:xfrm>
            <a:off x="8064507" y="5116450"/>
            <a:ext cx="3482082" cy="1687558"/>
            <a:chOff x="-190960" y="630802"/>
            <a:chExt cx="3482082" cy="1687558"/>
          </a:xfrm>
        </p:grpSpPr>
        <p:sp>
          <p:nvSpPr>
            <p:cNvPr id="21" name="Oval 20">
              <a:extLst>
                <a:ext uri="{FF2B5EF4-FFF2-40B4-BE49-F238E27FC236}">
                  <a16:creationId xmlns:a16="http://schemas.microsoft.com/office/drawing/2014/main" id="{E189189C-33CD-4306-B702-F073035D3EEF}"/>
                </a:ext>
              </a:extLst>
            </p:cNvPr>
            <p:cNvSpPr/>
            <p:nvPr/>
          </p:nvSpPr>
          <p:spPr>
            <a:xfrm>
              <a:off x="548640" y="630802"/>
              <a:ext cx="914400" cy="914400"/>
            </a:xfrm>
            <a:prstGeom prst="ellipse">
              <a:avLst/>
            </a:prstGeom>
            <a:blipFill>
              <a:blip r:embed="rId4"/>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155471" y="630802"/>
              <a:ext cx="914400" cy="914400"/>
            </a:xfrm>
            <a:prstGeom prst="ellipse">
              <a:avLst/>
            </a:prstGeom>
            <a:blipFill>
              <a:blip r:embed="rId5"/>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1719120" y="950842"/>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190960" y="1545202"/>
              <a:ext cx="228600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Joe Turk</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NASA JPL</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856280" y="1658503"/>
              <a:ext cx="1434842"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Alan Vaz Lopes</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ANA</a:t>
              </a:r>
            </a:p>
          </p:txBody>
        </p:sp>
      </p:grpSp>
      <p:sp>
        <p:nvSpPr>
          <p:cNvPr id="30" name="TextBox 29">
            <a:extLst>
              <a:ext uri="{FF2B5EF4-FFF2-40B4-BE49-F238E27FC236}">
                <a16:creationId xmlns:a16="http://schemas.microsoft.com/office/drawing/2014/main" id="{8980D203-C981-460F-A5F0-D7F1EB28BB21}"/>
              </a:ext>
            </a:extLst>
          </p:cNvPr>
          <p:cNvSpPr txBox="1"/>
          <p:nvPr/>
        </p:nvSpPr>
        <p:spPr>
          <a:xfrm>
            <a:off x="7202580" y="3763876"/>
            <a:ext cx="5031854"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Extracting drought statistics using IMERG F (left). Spatial distribution of mean rainfall within the basin (right).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Credit: Alan Vaz Lopes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9015103" y="4627195"/>
            <a:ext cx="1918967"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pic>
        <p:nvPicPr>
          <p:cNvPr id="3" name="Picture 2">
            <a:extLst>
              <a:ext uri="{FF2B5EF4-FFF2-40B4-BE49-F238E27FC236}">
                <a16:creationId xmlns:a16="http://schemas.microsoft.com/office/drawing/2014/main" id="{9FE09923-8195-D286-1E1D-E138B41D89F3}"/>
              </a:ext>
            </a:extLst>
          </p:cNvPr>
          <p:cNvPicPr>
            <a:picLocks noChangeAspect="1"/>
          </p:cNvPicPr>
          <p:nvPr/>
        </p:nvPicPr>
        <p:blipFill>
          <a:blip r:embed="rId6"/>
          <a:stretch>
            <a:fillRect/>
          </a:stretch>
        </p:blipFill>
        <p:spPr>
          <a:xfrm>
            <a:off x="5938409" y="785685"/>
            <a:ext cx="3128986" cy="2978191"/>
          </a:xfrm>
          <a:prstGeom prst="rect">
            <a:avLst/>
          </a:prstGeom>
          <a:ln>
            <a:solidFill>
              <a:schemeClr val="tx1"/>
            </a:solidFill>
          </a:ln>
        </p:spPr>
      </p:pic>
      <p:sp>
        <p:nvSpPr>
          <p:cNvPr id="7" name="TextBox 6">
            <a:extLst>
              <a:ext uri="{FF2B5EF4-FFF2-40B4-BE49-F238E27FC236}">
                <a16:creationId xmlns:a16="http://schemas.microsoft.com/office/drawing/2014/main" id="{CB334EBD-1F21-76FE-E98E-6EDF8E947A14}"/>
              </a:ext>
            </a:extLst>
          </p:cNvPr>
          <p:cNvSpPr txBox="1"/>
          <p:nvPr/>
        </p:nvSpPr>
        <p:spPr>
          <a:xfrm>
            <a:off x="466766" y="3709895"/>
            <a:ext cx="6928063" cy="3156826"/>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Detecting changes in dry season patterns can help water management decisions related to irrigation timing at the farm scale, and to water allocation at the river basin scale.</a:t>
            </a:r>
          </a:p>
          <a:p>
            <a:pPr marL="285750" indent="-285750">
              <a:lnSpc>
                <a:spcPct val="107000"/>
              </a:lnSpc>
              <a:spcAft>
                <a:spcPts val="800"/>
              </a:spcAft>
              <a:buFont typeface="Wingdings" panose="05000000000000000000" pitchFamily="2" charset="2"/>
              <a:buChar char="Ø"/>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Dissemination of results are planned to support drought monitoring in Brazilian organizations including ANA and National Center for Monitoring and Early Warning of Natural Disasters (CEMADEN).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Next steps:</a:t>
            </a:r>
          </a:p>
          <a:p>
            <a:pPr marL="742950" lvl="1"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Extend analysis to other river basins</a:t>
            </a:r>
          </a:p>
          <a:p>
            <a:pPr marL="742950" lvl="1"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Input data into hydrological models to derive drought indicators</a:t>
            </a:r>
          </a:p>
        </p:txBody>
      </p:sp>
    </p:spTree>
    <p:extLst>
      <p:ext uri="{BB962C8B-B14F-4D97-AF65-F5344CB8AC3E}">
        <p14:creationId xmlns:p14="http://schemas.microsoft.com/office/powerpoint/2010/main" val="88739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A3B444D-7971-A461-73CC-76E50BBBCCB6}"/>
              </a:ext>
            </a:extLst>
          </p:cNvPr>
          <p:cNvSpPr/>
          <p:nvPr/>
        </p:nvSpPr>
        <p:spPr>
          <a:xfrm>
            <a:off x="7778676" y="4295028"/>
            <a:ext cx="4413323" cy="2518376"/>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BBEC4FD-892E-4754-A2A7-5620E25D46AE}"/>
              </a:ext>
            </a:extLst>
          </p:cNvPr>
          <p:cNvSpPr txBox="1"/>
          <p:nvPr/>
        </p:nvSpPr>
        <p:spPr>
          <a:xfrm>
            <a:off x="997371" y="87297"/>
            <a:ext cx="1019629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Evaluation of IMERG Products for Daily </a:t>
            </a:r>
            <a:r>
              <a:rPr lang="en-US" sz="2800" dirty="0">
                <a:solidFill>
                  <a:prstClr val="black"/>
                </a:solidFill>
                <a:latin typeface="Oswald" panose="00000500000000000000" pitchFamily="2" charset="0"/>
              </a:rPr>
              <a:t>Precipitation</a:t>
            </a: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 Analysis </a:t>
            </a:r>
            <a:r>
              <a:rPr lang="en-US" sz="2800" dirty="0">
                <a:solidFill>
                  <a:prstClr val="black"/>
                </a:solidFill>
                <a:latin typeface="Oswald" panose="00000500000000000000" pitchFamily="2" charset="0"/>
              </a:rPr>
              <a:t>Over</a:t>
            </a: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 Peru</a:t>
            </a:r>
          </a:p>
        </p:txBody>
      </p:sp>
      <p:sp>
        <p:nvSpPr>
          <p:cNvPr id="24" name="TextBox 23">
            <a:extLst>
              <a:ext uri="{FF2B5EF4-FFF2-40B4-BE49-F238E27FC236}">
                <a16:creationId xmlns:a16="http://schemas.microsoft.com/office/drawing/2014/main" id="{5E662DA9-96FD-499F-BFC0-3CCBF892AA18}"/>
              </a:ext>
            </a:extLst>
          </p:cNvPr>
          <p:cNvSpPr txBox="1"/>
          <p:nvPr/>
        </p:nvSpPr>
        <p:spPr>
          <a:xfrm>
            <a:off x="350013" y="623072"/>
            <a:ext cx="4418758" cy="364696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spatial coverage of rain gauge stations in Peru are insufficient for adequate monitoring and forecasting of extreme rainfall events.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National Service of Meteorology and Hydrology of Peru (SENAMHI) analyzed the performance of IMERG products to represent daily rainfall in Peru using the following statistical metrics:</a:t>
            </a:r>
          </a:p>
          <a:p>
            <a:pPr marL="742950" lvl="1" indent="-285750">
              <a:lnSpc>
                <a:spcPct val="107000"/>
              </a:lnSpc>
              <a:spcAft>
                <a:spcPts val="800"/>
              </a:spcAft>
              <a:buFont typeface="Wingdings" panose="05000000000000000000" pitchFamily="2" charset="2"/>
              <a:buChar char="Ø"/>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Correlation; RMSE; Relative Bias (%)</a:t>
            </a:r>
          </a:p>
        </p:txBody>
      </p:sp>
      <p:grpSp>
        <p:nvGrpSpPr>
          <p:cNvPr id="19" name="Group 18">
            <a:extLst>
              <a:ext uri="{FF2B5EF4-FFF2-40B4-BE49-F238E27FC236}">
                <a16:creationId xmlns:a16="http://schemas.microsoft.com/office/drawing/2014/main" id="{09E8320C-1540-2829-B354-D96E122A2E53}"/>
              </a:ext>
            </a:extLst>
          </p:cNvPr>
          <p:cNvGrpSpPr/>
          <p:nvPr/>
        </p:nvGrpSpPr>
        <p:grpSpPr>
          <a:xfrm>
            <a:off x="7674943" y="4449171"/>
            <a:ext cx="4587581" cy="2321532"/>
            <a:chOff x="2408170" y="4536468"/>
            <a:chExt cx="4587581" cy="2321532"/>
          </a:xfrm>
        </p:grpSpPr>
        <p:sp>
          <p:nvSpPr>
            <p:cNvPr id="40" name="TextBox 39">
              <a:extLst>
                <a:ext uri="{FF2B5EF4-FFF2-40B4-BE49-F238E27FC236}">
                  <a16:creationId xmlns:a16="http://schemas.microsoft.com/office/drawing/2014/main" id="{FDC79B1D-F7FF-8C16-6CFC-E10F624FE4CD}"/>
                </a:ext>
              </a:extLst>
            </p:cNvPr>
            <p:cNvSpPr txBox="1"/>
            <p:nvPr/>
          </p:nvSpPr>
          <p:spPr>
            <a:xfrm>
              <a:off x="2408170" y="5196586"/>
              <a:ext cx="866798" cy="67191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4" name="Oval 3">
              <a:extLst>
                <a:ext uri="{FF2B5EF4-FFF2-40B4-BE49-F238E27FC236}">
                  <a16:creationId xmlns:a16="http://schemas.microsoft.com/office/drawing/2014/main" id="{00D03087-0F6A-2B82-9201-A35BA125DFBA}"/>
                </a:ext>
              </a:extLst>
            </p:cNvPr>
            <p:cNvSpPr/>
            <p:nvPr/>
          </p:nvSpPr>
          <p:spPr>
            <a:xfrm>
              <a:off x="3507362" y="4661259"/>
              <a:ext cx="914400" cy="914400"/>
            </a:xfrm>
            <a:prstGeom prst="ellipse">
              <a:avLst/>
            </a:prstGeom>
            <a:blipFill>
              <a:blip r:embed="rId3"/>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ross 4">
              <a:extLst>
                <a:ext uri="{FF2B5EF4-FFF2-40B4-BE49-F238E27FC236}">
                  <a16:creationId xmlns:a16="http://schemas.microsoft.com/office/drawing/2014/main" id="{F9E91358-81A2-B201-A361-A665EF438C8F}"/>
                </a:ext>
              </a:extLst>
            </p:cNvPr>
            <p:cNvSpPr/>
            <p:nvPr/>
          </p:nvSpPr>
          <p:spPr>
            <a:xfrm>
              <a:off x="4726740" y="4910389"/>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20">
              <a:extLst>
                <a:ext uri="{FF2B5EF4-FFF2-40B4-BE49-F238E27FC236}">
                  <a16:creationId xmlns:a16="http://schemas.microsoft.com/office/drawing/2014/main" id="{14C02C90-C6E2-CEC2-2B01-D8F25A6DFF73}"/>
                </a:ext>
              </a:extLst>
            </p:cNvPr>
            <p:cNvSpPr txBox="1">
              <a:spLocks/>
            </p:cNvSpPr>
            <p:nvPr/>
          </p:nvSpPr>
          <p:spPr bwMode="auto">
            <a:xfrm>
              <a:off x="3234271" y="5741856"/>
              <a:ext cx="1419654"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Gustavo De la Cruz</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SENAMHI</a:t>
              </a:r>
            </a:p>
          </p:txBody>
        </p:sp>
        <p:sp>
          <p:nvSpPr>
            <p:cNvPr id="8" name="Oval 7">
              <a:extLst>
                <a:ext uri="{FF2B5EF4-FFF2-40B4-BE49-F238E27FC236}">
                  <a16:creationId xmlns:a16="http://schemas.microsoft.com/office/drawing/2014/main" id="{32DCA3DE-3BC3-6D20-C6DA-16DCA9427C6E}"/>
                </a:ext>
              </a:extLst>
            </p:cNvPr>
            <p:cNvSpPr/>
            <p:nvPr/>
          </p:nvSpPr>
          <p:spPr>
            <a:xfrm>
              <a:off x="5258383" y="4536468"/>
              <a:ext cx="457200" cy="457200"/>
            </a:xfrm>
            <a:prstGeom prst="ellipse">
              <a:avLst/>
            </a:prstGeom>
            <a:blipFill>
              <a:blip r:embed="rId4"/>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93DE1D9C-9333-631D-6FF5-FD52CBE48AE8}"/>
                </a:ext>
              </a:extLst>
            </p:cNvPr>
            <p:cNvSpPr/>
            <p:nvPr/>
          </p:nvSpPr>
          <p:spPr>
            <a:xfrm>
              <a:off x="6108285" y="4536468"/>
              <a:ext cx="457200" cy="457200"/>
            </a:xfrm>
            <a:prstGeom prst="ellipse">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73CBC551-F015-E50E-4E47-8B86758EE100}"/>
                </a:ext>
              </a:extLst>
            </p:cNvPr>
            <p:cNvSpPr/>
            <p:nvPr/>
          </p:nvSpPr>
          <p:spPr>
            <a:xfrm>
              <a:off x="5258383" y="5178638"/>
              <a:ext cx="457200" cy="457200"/>
            </a:xfrm>
            <a:prstGeom prst="ellipse">
              <a:avLst/>
            </a:prstGeom>
            <a:blipFill>
              <a:blip r:embed="rId6"/>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373E2BC9-5DA0-F5AF-6503-074A6A4E34B5}"/>
                </a:ext>
              </a:extLst>
            </p:cNvPr>
            <p:cNvSpPr/>
            <p:nvPr/>
          </p:nvSpPr>
          <p:spPr>
            <a:xfrm>
              <a:off x="6108285" y="5178638"/>
              <a:ext cx="457200" cy="457200"/>
            </a:xfrm>
            <a:prstGeom prst="ellipse">
              <a:avLst/>
            </a:prstGeom>
            <a:blipFill>
              <a:blip r:embed="rId7"/>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Cross 12">
              <a:extLst>
                <a:ext uri="{FF2B5EF4-FFF2-40B4-BE49-F238E27FC236}">
                  <a16:creationId xmlns:a16="http://schemas.microsoft.com/office/drawing/2014/main" id="{46A90178-7436-37A5-07BD-EE6BE3F78319}"/>
                </a:ext>
              </a:extLst>
            </p:cNvPr>
            <p:cNvSpPr/>
            <p:nvPr/>
          </p:nvSpPr>
          <p:spPr>
            <a:xfrm>
              <a:off x="5873659" y="5058985"/>
              <a:ext cx="91440" cy="9144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20">
              <a:extLst>
                <a:ext uri="{FF2B5EF4-FFF2-40B4-BE49-F238E27FC236}">
                  <a16:creationId xmlns:a16="http://schemas.microsoft.com/office/drawing/2014/main" id="{F20172F4-E953-2B6F-BF48-B0F5E46B3AC2}"/>
                </a:ext>
              </a:extLst>
            </p:cNvPr>
            <p:cNvSpPr txBox="1">
              <a:spLocks/>
            </p:cNvSpPr>
            <p:nvPr/>
          </p:nvSpPr>
          <p:spPr bwMode="auto">
            <a:xfrm>
              <a:off x="4863900" y="5760738"/>
              <a:ext cx="2131851" cy="109726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Mentors: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Vasco Mantas, U. of Coimbra</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Zhong Liu, NASA/MSU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Mircea Grecu, NASA/ MSU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Andrea Portier, NASA/SSAI</a:t>
              </a:r>
            </a:p>
          </p:txBody>
        </p:sp>
      </p:grpSp>
      <p:sp>
        <p:nvSpPr>
          <p:cNvPr id="31" name="TextBox 30">
            <a:extLst>
              <a:ext uri="{FF2B5EF4-FFF2-40B4-BE49-F238E27FC236}">
                <a16:creationId xmlns:a16="http://schemas.microsoft.com/office/drawing/2014/main" id="{F9D9D50A-17F3-DE9F-AF3A-0DEA16B31AE8}"/>
              </a:ext>
            </a:extLst>
          </p:cNvPr>
          <p:cNvSpPr txBox="1"/>
          <p:nvPr/>
        </p:nvSpPr>
        <p:spPr>
          <a:xfrm>
            <a:off x="5074363" y="3745174"/>
            <a:ext cx="71881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Summary of results </a:t>
            </a:r>
            <a:r>
              <a:rPr lang="en-US" sz="1400" i="1" dirty="0">
                <a:solidFill>
                  <a:prstClr val="black"/>
                </a:solidFill>
                <a:latin typeface="Calibri" panose="020F0502020204030204" pitchFamily="34" charset="0"/>
                <a:cs typeface="Times New Roman" panose="02020603050405020304" pitchFamily="18" charset="0"/>
              </a:rPr>
              <a:t>assessing performance of IMERG with different statistical metrics</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Credit: Gustavo De La Cruz (SENAMHI).</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B44BEB35-D714-B48A-FFAD-FC7E597A3F0C}"/>
              </a:ext>
            </a:extLst>
          </p:cNvPr>
          <p:cNvPicPr>
            <a:picLocks noChangeAspect="1"/>
          </p:cNvPicPr>
          <p:nvPr/>
        </p:nvPicPr>
        <p:blipFill>
          <a:blip r:embed="rId8"/>
          <a:stretch>
            <a:fillRect/>
          </a:stretch>
        </p:blipFill>
        <p:spPr>
          <a:xfrm>
            <a:off x="4768770" y="744631"/>
            <a:ext cx="7423229" cy="3041596"/>
          </a:xfrm>
          <a:prstGeom prst="rect">
            <a:avLst/>
          </a:prstGeom>
        </p:spPr>
      </p:pic>
      <p:sp>
        <p:nvSpPr>
          <p:cNvPr id="17" name="TextBox 16">
            <a:extLst>
              <a:ext uri="{FF2B5EF4-FFF2-40B4-BE49-F238E27FC236}">
                <a16:creationId xmlns:a16="http://schemas.microsoft.com/office/drawing/2014/main" id="{819D8CC7-A9AD-1B2A-23B9-9CFD08A13473}"/>
              </a:ext>
            </a:extLst>
          </p:cNvPr>
          <p:cNvSpPr txBox="1"/>
          <p:nvPr/>
        </p:nvSpPr>
        <p:spPr>
          <a:xfrm>
            <a:off x="350011" y="4246759"/>
            <a:ext cx="7551525" cy="2655279"/>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Results show that biases in IMERG daily products may be corrected by statistical techniques.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Ongoing work includes applying bias correction methodologies for the IMERG-E product (example machine learning) and </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develop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 operational bias correction system for daily rainfall monitoring purposes.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These</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data will serve as input for forecasting with the goal of reducing human and economic losses that occur during extreme events such as El Niño.</a:t>
            </a:r>
          </a:p>
        </p:txBody>
      </p:sp>
    </p:spTree>
    <p:extLst>
      <p:ext uri="{BB962C8B-B14F-4D97-AF65-F5344CB8AC3E}">
        <p14:creationId xmlns:p14="http://schemas.microsoft.com/office/powerpoint/2010/main" val="18077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A3B444D-7971-A461-73CC-76E50BBBCCB6}"/>
              </a:ext>
            </a:extLst>
          </p:cNvPr>
          <p:cNvSpPr/>
          <p:nvPr/>
        </p:nvSpPr>
        <p:spPr>
          <a:xfrm>
            <a:off x="8501044" y="4048357"/>
            <a:ext cx="3690955" cy="276504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BBEC4FD-892E-4754-A2A7-5620E25D46AE}"/>
              </a:ext>
            </a:extLst>
          </p:cNvPr>
          <p:cNvSpPr txBox="1"/>
          <p:nvPr/>
        </p:nvSpPr>
        <p:spPr>
          <a:xfrm>
            <a:off x="997371" y="87297"/>
            <a:ext cx="1019629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Assessing Impact of Climate </a:t>
            </a:r>
            <a:r>
              <a:rPr lang="en-US" sz="2800" dirty="0">
                <a:solidFill>
                  <a:prstClr val="black"/>
                </a:solidFill>
                <a:latin typeface="Oswald" panose="00000500000000000000" pitchFamily="2" charset="0"/>
              </a:rPr>
              <a:t>Change</a:t>
            </a: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 in Northern Nigeria </a:t>
            </a:r>
          </a:p>
        </p:txBody>
      </p:sp>
      <p:sp>
        <p:nvSpPr>
          <p:cNvPr id="24" name="TextBox 23">
            <a:extLst>
              <a:ext uri="{FF2B5EF4-FFF2-40B4-BE49-F238E27FC236}">
                <a16:creationId xmlns:a16="http://schemas.microsoft.com/office/drawing/2014/main" id="{5E662DA9-96FD-499F-BFC0-3CCBF892AA18}"/>
              </a:ext>
            </a:extLst>
          </p:cNvPr>
          <p:cNvSpPr txBox="1"/>
          <p:nvPr/>
        </p:nvSpPr>
        <p:spPr>
          <a:xfrm>
            <a:off x="350013" y="658584"/>
            <a:ext cx="4759231" cy="552773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Increasing climate variability in Nigeria is causing more intense and untimely rainfall.</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srgbClr val="000000"/>
                </a:solidFill>
                <a:latin typeface="Calibri" panose="020F0502020204030204" pitchFamily="34" charset="0"/>
              </a:rPr>
              <a:t>Working with mentors, a representative from the Economic Community of West African States (ECOWAS) in Nigeria explored various ways to access and download publicly available precipitation data.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srgbClr val="000000"/>
                </a:solidFill>
                <a:latin typeface="Calibri" panose="020F0502020204030204" pitchFamily="34" charset="0"/>
              </a:rPr>
              <a:t>Using IMERG 20+ year record, ECOWAS analyzed the frequency and intensity of precipitation in northern Nigeria to develop a new algorithm for flood monitoring and forecasting.</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srgbClr val="000000"/>
                </a:solidFill>
                <a:latin typeface="Calibri" panose="020F0502020204030204" pitchFamily="34" charset="0"/>
              </a:rPr>
              <a:t>Future efforts include working with governmental bodies to develop flood vulnerability maps and operational tools in areas that are most vulnerable to flooding. </a:t>
            </a:r>
          </a:p>
        </p:txBody>
      </p:sp>
      <p:grpSp>
        <p:nvGrpSpPr>
          <p:cNvPr id="19" name="Group 18">
            <a:extLst>
              <a:ext uri="{FF2B5EF4-FFF2-40B4-BE49-F238E27FC236}">
                <a16:creationId xmlns:a16="http://schemas.microsoft.com/office/drawing/2014/main" id="{09E8320C-1540-2829-B354-D96E122A2E53}"/>
              </a:ext>
            </a:extLst>
          </p:cNvPr>
          <p:cNvGrpSpPr/>
          <p:nvPr/>
        </p:nvGrpSpPr>
        <p:grpSpPr>
          <a:xfrm>
            <a:off x="8501044" y="4048357"/>
            <a:ext cx="3761480" cy="2722346"/>
            <a:chOff x="3234271" y="4135654"/>
            <a:chExt cx="3761480" cy="2722346"/>
          </a:xfrm>
        </p:grpSpPr>
        <p:sp>
          <p:nvSpPr>
            <p:cNvPr id="40" name="TextBox 39">
              <a:extLst>
                <a:ext uri="{FF2B5EF4-FFF2-40B4-BE49-F238E27FC236}">
                  <a16:creationId xmlns:a16="http://schemas.microsoft.com/office/drawing/2014/main" id="{FDC79B1D-F7FF-8C16-6CFC-E10F624FE4CD}"/>
                </a:ext>
              </a:extLst>
            </p:cNvPr>
            <p:cNvSpPr txBox="1"/>
            <p:nvPr/>
          </p:nvSpPr>
          <p:spPr>
            <a:xfrm>
              <a:off x="4084497" y="4135654"/>
              <a:ext cx="1631086"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4" name="Oval 3">
              <a:extLst>
                <a:ext uri="{FF2B5EF4-FFF2-40B4-BE49-F238E27FC236}">
                  <a16:creationId xmlns:a16="http://schemas.microsoft.com/office/drawing/2014/main" id="{00D03087-0F6A-2B82-9201-A35BA125DFBA}"/>
                </a:ext>
              </a:extLst>
            </p:cNvPr>
            <p:cNvSpPr/>
            <p:nvPr/>
          </p:nvSpPr>
          <p:spPr>
            <a:xfrm>
              <a:off x="3507362" y="4661259"/>
              <a:ext cx="914400" cy="914400"/>
            </a:xfrm>
            <a:prstGeom prst="ellipse">
              <a:avLst/>
            </a:prstGeom>
            <a:blipFill>
              <a:blip r:embed="rId3"/>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ross 4">
              <a:extLst>
                <a:ext uri="{FF2B5EF4-FFF2-40B4-BE49-F238E27FC236}">
                  <a16:creationId xmlns:a16="http://schemas.microsoft.com/office/drawing/2014/main" id="{F9E91358-81A2-B201-A361-A665EF438C8F}"/>
                </a:ext>
              </a:extLst>
            </p:cNvPr>
            <p:cNvSpPr/>
            <p:nvPr/>
          </p:nvSpPr>
          <p:spPr>
            <a:xfrm>
              <a:off x="4726740" y="4910389"/>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20">
              <a:extLst>
                <a:ext uri="{FF2B5EF4-FFF2-40B4-BE49-F238E27FC236}">
                  <a16:creationId xmlns:a16="http://schemas.microsoft.com/office/drawing/2014/main" id="{14C02C90-C6E2-CEC2-2B01-D8F25A6DFF73}"/>
                </a:ext>
              </a:extLst>
            </p:cNvPr>
            <p:cNvSpPr txBox="1">
              <a:spLocks/>
            </p:cNvSpPr>
            <p:nvPr/>
          </p:nvSpPr>
          <p:spPr bwMode="auto">
            <a:xfrm>
              <a:off x="3234271" y="5741856"/>
              <a:ext cx="1419654"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Idris Baba</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ECOWAS</a:t>
              </a:r>
            </a:p>
          </p:txBody>
        </p:sp>
        <p:sp>
          <p:nvSpPr>
            <p:cNvPr id="8" name="Oval 7">
              <a:extLst>
                <a:ext uri="{FF2B5EF4-FFF2-40B4-BE49-F238E27FC236}">
                  <a16:creationId xmlns:a16="http://schemas.microsoft.com/office/drawing/2014/main" id="{32DCA3DE-3BC3-6D20-C6DA-16DCA9427C6E}"/>
                </a:ext>
              </a:extLst>
            </p:cNvPr>
            <p:cNvSpPr/>
            <p:nvPr/>
          </p:nvSpPr>
          <p:spPr>
            <a:xfrm>
              <a:off x="5258383" y="4536468"/>
              <a:ext cx="457200" cy="457200"/>
            </a:xfrm>
            <a:prstGeom prst="ellipse">
              <a:avLst/>
            </a:prstGeom>
            <a:blipFill>
              <a:blip r:embed="rId4"/>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93DE1D9C-9333-631D-6FF5-FD52CBE48AE8}"/>
                </a:ext>
              </a:extLst>
            </p:cNvPr>
            <p:cNvSpPr/>
            <p:nvPr/>
          </p:nvSpPr>
          <p:spPr>
            <a:xfrm>
              <a:off x="6108285" y="4536468"/>
              <a:ext cx="457200" cy="457200"/>
            </a:xfrm>
            <a:prstGeom prst="ellipse">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73CBC551-F015-E50E-4E47-8B86758EE100}"/>
                </a:ext>
              </a:extLst>
            </p:cNvPr>
            <p:cNvSpPr/>
            <p:nvPr/>
          </p:nvSpPr>
          <p:spPr>
            <a:xfrm>
              <a:off x="5258383" y="5178638"/>
              <a:ext cx="457200" cy="457200"/>
            </a:xfrm>
            <a:prstGeom prst="ellipse">
              <a:avLst/>
            </a:prstGeom>
            <a:blipFill>
              <a:blip r:embed="rId6"/>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373E2BC9-5DA0-F5AF-6503-074A6A4E34B5}"/>
                </a:ext>
              </a:extLst>
            </p:cNvPr>
            <p:cNvSpPr/>
            <p:nvPr/>
          </p:nvSpPr>
          <p:spPr>
            <a:xfrm>
              <a:off x="6108285" y="5178638"/>
              <a:ext cx="457200" cy="457200"/>
            </a:xfrm>
            <a:prstGeom prst="ellipse">
              <a:avLst/>
            </a:prstGeom>
            <a:blipFill>
              <a:blip r:embed="rId7"/>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Cross 12">
              <a:extLst>
                <a:ext uri="{FF2B5EF4-FFF2-40B4-BE49-F238E27FC236}">
                  <a16:creationId xmlns:a16="http://schemas.microsoft.com/office/drawing/2014/main" id="{46A90178-7436-37A5-07BD-EE6BE3F78319}"/>
                </a:ext>
              </a:extLst>
            </p:cNvPr>
            <p:cNvSpPr/>
            <p:nvPr/>
          </p:nvSpPr>
          <p:spPr>
            <a:xfrm>
              <a:off x="5873659" y="5058985"/>
              <a:ext cx="91440" cy="9144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20">
              <a:extLst>
                <a:ext uri="{FF2B5EF4-FFF2-40B4-BE49-F238E27FC236}">
                  <a16:creationId xmlns:a16="http://schemas.microsoft.com/office/drawing/2014/main" id="{F20172F4-E953-2B6F-BF48-B0F5E46B3AC2}"/>
                </a:ext>
              </a:extLst>
            </p:cNvPr>
            <p:cNvSpPr txBox="1">
              <a:spLocks/>
            </p:cNvSpPr>
            <p:nvPr/>
          </p:nvSpPr>
          <p:spPr bwMode="auto">
            <a:xfrm>
              <a:off x="4863900" y="5760738"/>
              <a:ext cx="2131851" cy="109726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Mentors: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Vasco Mantas, U. of Coimbra</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Zhong Liu, NASA/MSU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Mircea Grecu, NASA/ MSU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Andrea Portier, NASA/SSAI</a:t>
              </a:r>
            </a:p>
          </p:txBody>
        </p:sp>
      </p:grpSp>
      <p:pic>
        <p:nvPicPr>
          <p:cNvPr id="23" name="Picture 22">
            <a:extLst>
              <a:ext uri="{FF2B5EF4-FFF2-40B4-BE49-F238E27FC236}">
                <a16:creationId xmlns:a16="http://schemas.microsoft.com/office/drawing/2014/main" id="{DA224276-8D89-A646-E416-7C0D67376295}"/>
              </a:ext>
            </a:extLst>
          </p:cNvPr>
          <p:cNvPicPr>
            <a:picLocks noChangeAspect="1"/>
          </p:cNvPicPr>
          <p:nvPr/>
        </p:nvPicPr>
        <p:blipFill>
          <a:blip r:embed="rId8"/>
          <a:stretch>
            <a:fillRect/>
          </a:stretch>
        </p:blipFill>
        <p:spPr>
          <a:xfrm>
            <a:off x="5186459" y="4172932"/>
            <a:ext cx="3117626" cy="1756159"/>
          </a:xfrm>
          <a:prstGeom prst="rect">
            <a:avLst/>
          </a:prstGeom>
          <a:ln>
            <a:solidFill>
              <a:schemeClr val="tx1"/>
            </a:solidFill>
          </a:ln>
        </p:spPr>
      </p:pic>
      <p:pic>
        <p:nvPicPr>
          <p:cNvPr id="26" name="Picture 25">
            <a:extLst>
              <a:ext uri="{FF2B5EF4-FFF2-40B4-BE49-F238E27FC236}">
                <a16:creationId xmlns:a16="http://schemas.microsoft.com/office/drawing/2014/main" id="{E67A5569-1D86-3BD1-EE91-8BB69166C73B}"/>
              </a:ext>
            </a:extLst>
          </p:cNvPr>
          <p:cNvPicPr>
            <a:picLocks noChangeAspect="1"/>
          </p:cNvPicPr>
          <p:nvPr/>
        </p:nvPicPr>
        <p:blipFill>
          <a:blip r:embed="rId9"/>
          <a:stretch>
            <a:fillRect/>
          </a:stretch>
        </p:blipFill>
        <p:spPr>
          <a:xfrm>
            <a:off x="5379357" y="674966"/>
            <a:ext cx="5995701" cy="2989856"/>
          </a:xfrm>
          <a:prstGeom prst="rect">
            <a:avLst/>
          </a:prstGeom>
        </p:spPr>
      </p:pic>
      <p:sp>
        <p:nvSpPr>
          <p:cNvPr id="31" name="TextBox 30">
            <a:extLst>
              <a:ext uri="{FF2B5EF4-FFF2-40B4-BE49-F238E27FC236}">
                <a16:creationId xmlns:a16="http://schemas.microsoft.com/office/drawing/2014/main" id="{F9D9D50A-17F3-DE9F-AF3A-0DEA16B31AE8}"/>
              </a:ext>
            </a:extLst>
          </p:cNvPr>
          <p:cNvSpPr txBox="1"/>
          <p:nvPr/>
        </p:nvSpPr>
        <p:spPr>
          <a:xfrm>
            <a:off x="5379357" y="3509251"/>
            <a:ext cx="599570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libri" panose="020F0502020204030204" pitchFamily="34" charset="0"/>
                <a:cs typeface="Times New Roman" panose="02020603050405020304" pitchFamily="18" charset="0"/>
              </a:rPr>
              <a:t>Mapping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precipitation using IMERG. The red area is an indicator of precipitation extremes. Credit: Idris Baba (ECOWAS</a:t>
            </a:r>
            <a:r>
              <a:rPr lang="en-US" sz="1400" dirty="0">
                <a:solidFill>
                  <a:prstClr val="black"/>
                </a:solidFill>
                <a:latin typeface="Calibri"/>
              </a:rPr>
              <a:t>). </a:t>
            </a: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27" name="TextBox 26">
            <a:extLst>
              <a:ext uri="{FF2B5EF4-FFF2-40B4-BE49-F238E27FC236}">
                <a16:creationId xmlns:a16="http://schemas.microsoft.com/office/drawing/2014/main" id="{8429B1A3-D58B-16A3-AE46-518B5734E766}"/>
              </a:ext>
            </a:extLst>
          </p:cNvPr>
          <p:cNvSpPr txBox="1"/>
          <p:nvPr/>
        </p:nvSpPr>
        <p:spPr>
          <a:xfrm>
            <a:off x="5126140" y="5938651"/>
            <a:ext cx="325521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libri" panose="020F0502020204030204" pitchFamily="34" charset="0"/>
                <a:cs typeface="Times New Roman" panose="02020603050405020304" pitchFamily="18" charset="0"/>
              </a:rPr>
              <a:t>Using IMERG, the annual RAI was used to analyze the frequency and intensity of dry and rainy years.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Credit: Idris Baba (ECOWAS</a:t>
            </a:r>
            <a:r>
              <a:rPr lang="en-US" sz="1400" dirty="0">
                <a:solidFill>
                  <a:prstClr val="black"/>
                </a:solidFill>
                <a:latin typeface="Calibri"/>
              </a:rPr>
              <a:t>). </a:t>
            </a: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5037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F25E2D-F454-4831-2D90-59DD3F1AD94A}"/>
              </a:ext>
            </a:extLst>
          </p:cNvPr>
          <p:cNvSpPr/>
          <p:nvPr/>
        </p:nvSpPr>
        <p:spPr>
          <a:xfrm>
            <a:off x="5718084" y="684357"/>
            <a:ext cx="6473916" cy="4210236"/>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BBEC4FD-892E-4754-A2A7-5620E25D46AE}"/>
              </a:ext>
            </a:extLst>
          </p:cNvPr>
          <p:cNvSpPr txBox="1"/>
          <p:nvPr/>
        </p:nvSpPr>
        <p:spPr>
          <a:xfrm>
            <a:off x="1642184" y="90804"/>
            <a:ext cx="969587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Evaluation of IMERG Over Nepal’s </a:t>
            </a:r>
            <a:r>
              <a:rPr lang="en-US" sz="2800" dirty="0">
                <a:solidFill>
                  <a:prstClr val="black"/>
                </a:solidFill>
                <a:latin typeface="Oswald" panose="00000500000000000000" pitchFamily="2" charset="0"/>
              </a:rPr>
              <a:t>H</a:t>
            </a:r>
            <a:r>
              <a:rPr kumimoji="0" lang="en-US" sz="2800" b="0" i="0" u="none" strike="noStrike" kern="1200" cap="none" spc="0" normalizeH="0" baseline="0" noProof="0" dirty="0" err="1">
                <a:ln>
                  <a:noFill/>
                </a:ln>
                <a:solidFill>
                  <a:prstClr val="black"/>
                </a:solidFill>
                <a:effectLst/>
                <a:uLnTx/>
                <a:uFillTx/>
                <a:latin typeface="Oswald" panose="00000500000000000000" pitchFamily="2" charset="0"/>
                <a:ea typeface="+mn-ea"/>
                <a:cs typeface="+mn-cs"/>
              </a:rPr>
              <a:t>igh</a:t>
            </a: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 Himalayan Region</a:t>
            </a:r>
          </a:p>
        </p:txBody>
      </p:sp>
      <p:sp>
        <p:nvSpPr>
          <p:cNvPr id="24" name="TextBox 23">
            <a:extLst>
              <a:ext uri="{FF2B5EF4-FFF2-40B4-BE49-F238E27FC236}">
                <a16:creationId xmlns:a16="http://schemas.microsoft.com/office/drawing/2014/main" id="{5E662DA9-96FD-499F-BFC0-3CCBF892AA18}"/>
              </a:ext>
            </a:extLst>
          </p:cNvPr>
          <p:cNvSpPr txBox="1"/>
          <p:nvPr/>
        </p:nvSpPr>
        <p:spPr>
          <a:xfrm>
            <a:off x="353922" y="614024"/>
            <a:ext cx="5364162" cy="622305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Observing rainfall over remote regions of steep topography and at high altitude remains a challenge.</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Working with mentors, a representative from Nepal’s Department of Hydrology and Meteorology (DHM) assessed IMERG’s ability to measure rainfall in the </a:t>
            </a:r>
            <a:r>
              <a:rPr kumimoji="0" lang="en-US" sz="18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Solukhumbu</a:t>
            </a:r>
            <a:r>
              <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region of Nepal by comparing IMERG daily rain rates to the rain gauge observations.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latin typeface="Calibri"/>
                <a:cs typeface="Times New Roman" panose="02020603050405020304" pitchFamily="18" charset="0"/>
              </a:rPr>
              <a:t>Project objectives include understanding of new data and data access as well as improving rainfall estimates and information over Nepal where ground information is limited.</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latin typeface="Calibri"/>
                <a:cs typeface="Times New Roman" panose="02020603050405020304" pitchFamily="18" charset="0"/>
              </a:rPr>
              <a:t>These efforts can be beneficial to local communities, including Sherpas as well as tourists and mountain climbers.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Future efforts include exploring DPR data to calculate phase changes and improve detection of severe weather. </a:t>
            </a:r>
          </a:p>
        </p:txBody>
      </p:sp>
      <p:sp>
        <p:nvSpPr>
          <p:cNvPr id="21" name="Oval 20">
            <a:extLst>
              <a:ext uri="{FF2B5EF4-FFF2-40B4-BE49-F238E27FC236}">
                <a16:creationId xmlns:a16="http://schemas.microsoft.com/office/drawing/2014/main" id="{E189189C-33CD-4306-B702-F073035D3EEF}"/>
              </a:ext>
            </a:extLst>
          </p:cNvPr>
          <p:cNvSpPr/>
          <p:nvPr/>
        </p:nvSpPr>
        <p:spPr>
          <a:xfrm>
            <a:off x="8681352" y="5922575"/>
            <a:ext cx="731520" cy="73152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6583541" y="5067683"/>
            <a:ext cx="822960" cy="82296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8079012" y="5744935"/>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6260026" y="6035293"/>
            <a:ext cx="1537036"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Kaman Ghimire</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Nepal DHM</a:t>
            </a:r>
          </a:p>
        </p:txBody>
      </p:sp>
      <p:sp>
        <p:nvSpPr>
          <p:cNvPr id="40" name="TextBox 39">
            <a:extLst>
              <a:ext uri="{FF2B5EF4-FFF2-40B4-BE49-F238E27FC236}">
                <a16:creationId xmlns:a16="http://schemas.microsoft.com/office/drawing/2014/main" id="{FDC79B1D-F7FF-8C16-6CFC-E10F624FE4CD}"/>
              </a:ext>
            </a:extLst>
          </p:cNvPr>
          <p:cNvSpPr txBox="1"/>
          <p:nvPr/>
        </p:nvSpPr>
        <p:spPr>
          <a:xfrm>
            <a:off x="6577691" y="4935073"/>
            <a:ext cx="3311054"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5" name="Oval 4">
            <a:extLst>
              <a:ext uri="{FF2B5EF4-FFF2-40B4-BE49-F238E27FC236}">
                <a16:creationId xmlns:a16="http://schemas.microsoft.com/office/drawing/2014/main" id="{D76906F9-3154-DE3E-6417-C5E95A9D95F9}"/>
              </a:ext>
            </a:extLst>
          </p:cNvPr>
          <p:cNvSpPr/>
          <p:nvPr/>
        </p:nvSpPr>
        <p:spPr>
          <a:xfrm>
            <a:off x="9090741" y="5150575"/>
            <a:ext cx="731520" cy="731520"/>
          </a:xfrm>
          <a:prstGeom prst="ellipse">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itle 20">
            <a:extLst>
              <a:ext uri="{FF2B5EF4-FFF2-40B4-BE49-F238E27FC236}">
                <a16:creationId xmlns:a16="http://schemas.microsoft.com/office/drawing/2014/main" id="{31C603D2-808F-3A72-DD30-3B2B59018FFE}"/>
              </a:ext>
            </a:extLst>
          </p:cNvPr>
          <p:cNvSpPr txBox="1">
            <a:spLocks/>
          </p:cNvSpPr>
          <p:nvPr/>
        </p:nvSpPr>
        <p:spPr bwMode="auto">
          <a:xfrm>
            <a:off x="9605835" y="5150575"/>
            <a:ext cx="1732225" cy="65717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Courtney Schumacher</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TAMU College Station</a:t>
            </a:r>
          </a:p>
        </p:txBody>
      </p:sp>
      <p:sp>
        <p:nvSpPr>
          <p:cNvPr id="23" name="Title 20">
            <a:extLst>
              <a:ext uri="{FF2B5EF4-FFF2-40B4-BE49-F238E27FC236}">
                <a16:creationId xmlns:a16="http://schemas.microsoft.com/office/drawing/2014/main" id="{26989017-10FB-72C2-2016-4FEF02AA313D}"/>
              </a:ext>
            </a:extLst>
          </p:cNvPr>
          <p:cNvSpPr txBox="1">
            <a:spLocks/>
          </p:cNvSpPr>
          <p:nvPr/>
        </p:nvSpPr>
        <p:spPr bwMode="auto">
          <a:xfrm>
            <a:off x="9090741" y="5978027"/>
            <a:ext cx="2025660" cy="7705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Aaron Funk</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TAMU-College Station</a:t>
            </a:r>
          </a:p>
        </p:txBody>
      </p:sp>
      <p:pic>
        <p:nvPicPr>
          <p:cNvPr id="6" name="Picture 5">
            <a:extLst>
              <a:ext uri="{FF2B5EF4-FFF2-40B4-BE49-F238E27FC236}">
                <a16:creationId xmlns:a16="http://schemas.microsoft.com/office/drawing/2014/main" id="{34C2CE0E-AAEC-CDA6-8561-27EBAD117136}"/>
              </a:ext>
            </a:extLst>
          </p:cNvPr>
          <p:cNvPicPr>
            <a:picLocks noChangeAspect="1"/>
          </p:cNvPicPr>
          <p:nvPr/>
        </p:nvPicPr>
        <p:blipFill>
          <a:blip r:embed="rId6"/>
          <a:stretch>
            <a:fillRect/>
          </a:stretch>
        </p:blipFill>
        <p:spPr>
          <a:xfrm>
            <a:off x="5787535" y="746634"/>
            <a:ext cx="5006159" cy="4005579"/>
          </a:xfrm>
          <a:prstGeom prst="rect">
            <a:avLst/>
          </a:prstGeom>
        </p:spPr>
      </p:pic>
      <p:sp>
        <p:nvSpPr>
          <p:cNvPr id="30" name="TextBox 29">
            <a:extLst>
              <a:ext uri="{FF2B5EF4-FFF2-40B4-BE49-F238E27FC236}">
                <a16:creationId xmlns:a16="http://schemas.microsoft.com/office/drawing/2014/main" id="{8980D203-C981-460F-A5F0-D7F1EB28BB21}"/>
              </a:ext>
            </a:extLst>
          </p:cNvPr>
          <p:cNvSpPr txBox="1"/>
          <p:nvPr/>
        </p:nvSpPr>
        <p:spPr>
          <a:xfrm>
            <a:off x="10782120" y="1125293"/>
            <a:ext cx="1467756"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Assessment of IMERG in the </a:t>
            </a:r>
            <a:r>
              <a:rPr kumimoji="0" lang="en-U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Solukumbu</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region, Nepal. IMERG slightly overestimates higher rain rate events but misses some weaker events. Results consistent with Khadka et al 2022. Credit: K. Ghimire (DHM). </a:t>
            </a: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841225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D21EB28-F256-56BD-DFDD-CCF5F8CD483A}"/>
              </a:ext>
            </a:extLst>
          </p:cNvPr>
          <p:cNvSpPr/>
          <p:nvPr/>
        </p:nvSpPr>
        <p:spPr>
          <a:xfrm>
            <a:off x="7013643" y="1729531"/>
            <a:ext cx="5178357" cy="512846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BBEC4FD-892E-4754-A2A7-5620E25D46AE}"/>
              </a:ext>
            </a:extLst>
          </p:cNvPr>
          <p:cNvSpPr txBox="1"/>
          <p:nvPr/>
        </p:nvSpPr>
        <p:spPr>
          <a:xfrm>
            <a:off x="1118681" y="90804"/>
            <a:ext cx="103406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Oswald" panose="00000500000000000000" pitchFamily="2" charset="0"/>
                <a:ea typeface="+mn-ea"/>
                <a:cs typeface="+mn-cs"/>
              </a:rPr>
              <a:t>Comparing the Performance of IMERG: Implications</a:t>
            </a:r>
            <a:r>
              <a:rPr lang="en-US" sz="2800" dirty="0">
                <a:solidFill>
                  <a:schemeClr val="bg1"/>
                </a:solidFill>
                <a:latin typeface="Oswald" panose="00000500000000000000" pitchFamily="2" charset="0"/>
              </a:rPr>
              <a:t> </a:t>
            </a:r>
            <a:r>
              <a:rPr kumimoji="0" lang="en-US" sz="2800" b="0" i="0" u="none" strike="noStrike" kern="1200" cap="none" spc="0" normalizeH="0" baseline="0" noProof="0" dirty="0">
                <a:ln>
                  <a:noFill/>
                </a:ln>
                <a:solidFill>
                  <a:schemeClr val="bg1"/>
                </a:solidFill>
                <a:effectLst/>
                <a:uLnTx/>
                <a:uFillTx/>
                <a:latin typeface="Oswald" panose="00000500000000000000" pitchFamily="2" charset="0"/>
                <a:ea typeface="+mn-ea"/>
                <a:cs typeface="+mn-cs"/>
              </a:rPr>
              <a:t>for Streamflow Simulation</a:t>
            </a:r>
          </a:p>
        </p:txBody>
      </p:sp>
      <p:sp>
        <p:nvSpPr>
          <p:cNvPr id="24" name="TextBox 23">
            <a:extLst>
              <a:ext uri="{FF2B5EF4-FFF2-40B4-BE49-F238E27FC236}">
                <a16:creationId xmlns:a16="http://schemas.microsoft.com/office/drawing/2014/main" id="{5E662DA9-96FD-499F-BFC0-3CCBF892AA18}"/>
              </a:ext>
            </a:extLst>
          </p:cNvPr>
          <p:cNvSpPr txBox="1"/>
          <p:nvPr/>
        </p:nvSpPr>
        <p:spPr>
          <a:xfrm>
            <a:off x="411447" y="658660"/>
            <a:ext cx="10435571" cy="107087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team compared the variation of IMERG HH vs daily to investigate its adequacy on streamflow simulation and quantify the effect of the bias correction in the Western Ghats through machine learning.</a:t>
            </a:r>
          </a:p>
        </p:txBody>
      </p:sp>
      <p:grpSp>
        <p:nvGrpSpPr>
          <p:cNvPr id="16" name="Group 15">
            <a:extLst>
              <a:ext uri="{FF2B5EF4-FFF2-40B4-BE49-F238E27FC236}">
                <a16:creationId xmlns:a16="http://schemas.microsoft.com/office/drawing/2014/main" id="{F4DC54BC-9333-7EB1-CC86-206B143F38DA}"/>
              </a:ext>
            </a:extLst>
          </p:cNvPr>
          <p:cNvGrpSpPr/>
          <p:nvPr/>
        </p:nvGrpSpPr>
        <p:grpSpPr>
          <a:xfrm>
            <a:off x="1961951" y="5091649"/>
            <a:ext cx="4711899" cy="1766351"/>
            <a:chOff x="32041" y="552009"/>
            <a:chExt cx="4711899" cy="1766351"/>
          </a:xfrm>
        </p:grpSpPr>
        <p:sp>
          <p:nvSpPr>
            <p:cNvPr id="21" name="Oval 20">
              <a:extLst>
                <a:ext uri="{FF2B5EF4-FFF2-40B4-BE49-F238E27FC236}">
                  <a16:creationId xmlns:a16="http://schemas.microsoft.com/office/drawing/2014/main" id="{E189189C-33CD-4306-B702-F073035D3EEF}"/>
                </a:ext>
              </a:extLst>
            </p:cNvPr>
            <p:cNvSpPr/>
            <p:nvPr/>
          </p:nvSpPr>
          <p:spPr>
            <a:xfrm>
              <a:off x="757006" y="552009"/>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718029" y="552009"/>
              <a:ext cx="91440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2041639" y="898011"/>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32041" y="1545202"/>
              <a:ext cx="228600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Jackson Tan</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NASA/UMBC</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653040" y="1575437"/>
              <a:ext cx="3090900"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Kashish Sadhwani</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Indian Institute of Technology Bombay</a:t>
              </a:r>
            </a:p>
          </p:txBody>
        </p:sp>
      </p:grpSp>
      <p:sp>
        <p:nvSpPr>
          <p:cNvPr id="30" name="TextBox 29">
            <a:extLst>
              <a:ext uri="{FF2B5EF4-FFF2-40B4-BE49-F238E27FC236}">
                <a16:creationId xmlns:a16="http://schemas.microsoft.com/office/drawing/2014/main" id="{8980D203-C981-460F-A5F0-D7F1EB28BB21}"/>
              </a:ext>
            </a:extLst>
          </p:cNvPr>
          <p:cNvSpPr txBox="1"/>
          <p:nvPr/>
        </p:nvSpPr>
        <p:spPr>
          <a:xfrm>
            <a:off x="7959195" y="6598863"/>
            <a:ext cx="465868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Methodology of project. Credit: K. </a:t>
            </a:r>
            <a:r>
              <a:rPr kumimoji="0" lang="en-U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Sadwani</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512470" y="5610180"/>
            <a:ext cx="2086587"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pic>
        <p:nvPicPr>
          <p:cNvPr id="3" name="Picture 2">
            <a:extLst>
              <a:ext uri="{FF2B5EF4-FFF2-40B4-BE49-F238E27FC236}">
                <a16:creationId xmlns:a16="http://schemas.microsoft.com/office/drawing/2014/main" id="{F5CC7E4B-11D5-22D2-4566-C62401BF3763}"/>
              </a:ext>
            </a:extLst>
          </p:cNvPr>
          <p:cNvPicPr>
            <a:picLocks noChangeAspect="1"/>
          </p:cNvPicPr>
          <p:nvPr/>
        </p:nvPicPr>
        <p:blipFill>
          <a:blip r:embed="rId5"/>
          <a:stretch>
            <a:fillRect/>
          </a:stretch>
        </p:blipFill>
        <p:spPr>
          <a:xfrm>
            <a:off x="7060815" y="1878480"/>
            <a:ext cx="5092273" cy="4729555"/>
          </a:xfrm>
          <a:prstGeom prst="rect">
            <a:avLst/>
          </a:prstGeom>
        </p:spPr>
      </p:pic>
      <p:sp>
        <p:nvSpPr>
          <p:cNvPr id="5" name="TextBox 4">
            <a:extLst>
              <a:ext uri="{FF2B5EF4-FFF2-40B4-BE49-F238E27FC236}">
                <a16:creationId xmlns:a16="http://schemas.microsoft.com/office/drawing/2014/main" id="{F0EF2140-4F39-C0E0-E422-54A5053A365A}"/>
              </a:ext>
            </a:extLst>
          </p:cNvPr>
          <p:cNvSpPr txBox="1"/>
          <p:nvPr/>
        </p:nvSpPr>
        <p:spPr>
          <a:xfrm>
            <a:off x="411447" y="1679629"/>
            <a:ext cx="6420254" cy="3156826"/>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Ongoing work:</a:t>
            </a:r>
          </a:p>
          <a:p>
            <a:pPr marL="742950" lvl="1"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Compare </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output of hydrological model with gauged streamflow at daily scale.</a:t>
            </a:r>
          </a:p>
          <a:p>
            <a:pPr marL="742950" lvl="1"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Test </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machine learning approach for bias correction.</a:t>
            </a:r>
          </a:p>
          <a:p>
            <a:pPr marL="742950" lvl="1" indent="-285750">
              <a:lnSpc>
                <a:spcPct val="107000"/>
              </a:lnSpc>
              <a:spcAft>
                <a:spcPts val="800"/>
              </a:spcAft>
              <a:buFont typeface="Wingdings" panose="05000000000000000000" pitchFamily="2" charset="2"/>
              <a:buChar char="Ø"/>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Assess changes in streamflow due to effect of time offset and bias in precipitation estimates.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participant plans to continue this effort to use IMERG as input for hydrological modeling research to support water resource management and climate analysis activities.</a:t>
            </a:r>
          </a:p>
        </p:txBody>
      </p:sp>
    </p:spTree>
    <p:extLst>
      <p:ext uri="{BB962C8B-B14F-4D97-AF65-F5344CB8AC3E}">
        <p14:creationId xmlns:p14="http://schemas.microsoft.com/office/powerpoint/2010/main" val="2115951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BBEC4FD-892E-4754-A2A7-5620E25D46AE}"/>
              </a:ext>
            </a:extLst>
          </p:cNvPr>
          <p:cNvSpPr txBox="1"/>
          <p:nvPr/>
        </p:nvSpPr>
        <p:spPr>
          <a:xfrm>
            <a:off x="6037631" y="75894"/>
            <a:ext cx="5295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Oswald" panose="00000500000000000000" pitchFamily="2" charset="0"/>
                <a:ea typeface="+mn-ea"/>
                <a:cs typeface="+mn-cs"/>
              </a:rPr>
              <a:t>IMERG Precipitation Extractor Tool</a:t>
            </a:r>
          </a:p>
        </p:txBody>
      </p:sp>
      <p:grpSp>
        <p:nvGrpSpPr>
          <p:cNvPr id="16" name="Group 15">
            <a:extLst>
              <a:ext uri="{FF2B5EF4-FFF2-40B4-BE49-F238E27FC236}">
                <a16:creationId xmlns:a16="http://schemas.microsoft.com/office/drawing/2014/main" id="{F4DC54BC-9333-7EB1-CC86-206B143F38DA}"/>
              </a:ext>
            </a:extLst>
          </p:cNvPr>
          <p:cNvGrpSpPr/>
          <p:nvPr/>
        </p:nvGrpSpPr>
        <p:grpSpPr>
          <a:xfrm>
            <a:off x="8599632" y="5144500"/>
            <a:ext cx="3860433" cy="1687558"/>
            <a:chOff x="-190960" y="630802"/>
            <a:chExt cx="3860433" cy="1687558"/>
          </a:xfrm>
        </p:grpSpPr>
        <p:sp>
          <p:nvSpPr>
            <p:cNvPr id="21" name="Oval 20">
              <a:extLst>
                <a:ext uri="{FF2B5EF4-FFF2-40B4-BE49-F238E27FC236}">
                  <a16:creationId xmlns:a16="http://schemas.microsoft.com/office/drawing/2014/main" id="{E189189C-33CD-4306-B702-F073035D3EEF}"/>
                </a:ext>
              </a:extLst>
            </p:cNvPr>
            <p:cNvSpPr/>
            <p:nvPr/>
          </p:nvSpPr>
          <p:spPr>
            <a:xfrm>
              <a:off x="548640" y="630802"/>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155471" y="630802"/>
              <a:ext cx="91440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1719120" y="950842"/>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190960" y="1545202"/>
              <a:ext cx="228600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Amita Mehta</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NASA/</a:t>
              </a:r>
              <a:r>
                <a:rPr lang="en-US" sz="1400" b="0" dirty="0">
                  <a:solidFill>
                    <a:prstClr val="black"/>
                  </a:solidFill>
                  <a:effectLst/>
                  <a:latin typeface="Oswald" panose="00000500000000000000" pitchFamily="2" charset="0"/>
                  <a:ea typeface="Tahoma" panose="020B0604030504040204" pitchFamily="34" charset="0"/>
                  <a:cs typeface="Arial" panose="020B0604020202020204" pitchFamily="34" charset="0"/>
                </a:rPr>
                <a:t>UMBC</a:t>
              </a:r>
              <a:endPar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endParaRP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555869" y="1636511"/>
              <a:ext cx="2113604"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Kenneth Ekpetere</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University of Kansas</a:t>
              </a:r>
            </a:p>
          </p:txBody>
        </p:sp>
      </p:grpSp>
      <p:sp>
        <p:nvSpPr>
          <p:cNvPr id="30" name="TextBox 29">
            <a:extLst>
              <a:ext uri="{FF2B5EF4-FFF2-40B4-BE49-F238E27FC236}">
                <a16:creationId xmlns:a16="http://schemas.microsoft.com/office/drawing/2014/main" id="{8980D203-C981-460F-A5F0-D7F1EB28BB21}"/>
              </a:ext>
            </a:extLst>
          </p:cNvPr>
          <p:cNvSpPr txBox="1"/>
          <p:nvPr/>
        </p:nvSpPr>
        <p:spPr>
          <a:xfrm>
            <a:off x="6096000" y="915528"/>
            <a:ext cx="156939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Btm</a:t>
            </a: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left</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Method and interface. Right: IPE outputs. Credit: K. Ekpetere.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9673067" y="4671366"/>
            <a:ext cx="1918967"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4" name="TextBox 3">
            <a:extLst>
              <a:ext uri="{FF2B5EF4-FFF2-40B4-BE49-F238E27FC236}">
                <a16:creationId xmlns:a16="http://schemas.microsoft.com/office/drawing/2014/main" id="{59257CC9-81FF-856D-21C7-EE3266CAE58E}"/>
              </a:ext>
            </a:extLst>
          </p:cNvPr>
          <p:cNvSpPr txBox="1"/>
          <p:nvPr/>
        </p:nvSpPr>
        <p:spPr>
          <a:xfrm>
            <a:off x="9435912" y="3167390"/>
            <a:ext cx="2485154" cy="1169551"/>
          </a:xfrm>
          <a:prstGeom prst="rect">
            <a:avLst/>
          </a:prstGeom>
          <a:noFill/>
          <a:ln>
            <a:solidFill>
              <a:srgbClr val="FF0000"/>
            </a:solidFill>
          </a:ln>
        </p:spPr>
        <p:txBody>
          <a:bodyPr wrap="square">
            <a:spAutoFit/>
          </a:bodyPr>
          <a:lstStyle/>
          <a:p>
            <a:r>
              <a:rPr lang="en-US" sz="1400" i="1" dirty="0">
                <a:hlinkClick r:id="rId5"/>
              </a:rPr>
              <a:t>https://cartoviews.users.earthengine.app/view/ipe</a:t>
            </a:r>
            <a:endParaRPr lang="en-US" sz="1400" i="1" dirty="0"/>
          </a:p>
          <a:p>
            <a:endParaRPr lang="en-US" sz="1400" i="1" dirty="0"/>
          </a:p>
          <a:p>
            <a:pPr algn="ct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Check out the full results via the Project PPT! </a:t>
            </a:r>
          </a:p>
        </p:txBody>
      </p:sp>
      <p:pic>
        <p:nvPicPr>
          <p:cNvPr id="7" name="Picture 6">
            <a:extLst>
              <a:ext uri="{FF2B5EF4-FFF2-40B4-BE49-F238E27FC236}">
                <a16:creationId xmlns:a16="http://schemas.microsoft.com/office/drawing/2014/main" id="{9277BBE5-110D-FDD7-2449-570164B17D5A}"/>
              </a:ext>
            </a:extLst>
          </p:cNvPr>
          <p:cNvPicPr>
            <a:picLocks noChangeAspect="1"/>
          </p:cNvPicPr>
          <p:nvPr/>
        </p:nvPicPr>
        <p:blipFill>
          <a:blip r:embed="rId6"/>
          <a:stretch>
            <a:fillRect/>
          </a:stretch>
        </p:blipFill>
        <p:spPr>
          <a:xfrm>
            <a:off x="7951481" y="740090"/>
            <a:ext cx="4111050" cy="1996231"/>
          </a:xfrm>
          <a:prstGeom prst="rect">
            <a:avLst/>
          </a:prstGeom>
          <a:ln>
            <a:solidFill>
              <a:schemeClr val="tx1"/>
            </a:solidFill>
          </a:ln>
        </p:spPr>
      </p:pic>
      <p:pic>
        <p:nvPicPr>
          <p:cNvPr id="9" name="Picture 8">
            <a:extLst>
              <a:ext uri="{FF2B5EF4-FFF2-40B4-BE49-F238E27FC236}">
                <a16:creationId xmlns:a16="http://schemas.microsoft.com/office/drawing/2014/main" id="{E87B5F22-1840-6798-0E26-6F34A30237D2}"/>
              </a:ext>
            </a:extLst>
          </p:cNvPr>
          <p:cNvPicPr>
            <a:picLocks noChangeAspect="1"/>
          </p:cNvPicPr>
          <p:nvPr/>
        </p:nvPicPr>
        <p:blipFill>
          <a:blip r:embed="rId7"/>
          <a:stretch>
            <a:fillRect/>
          </a:stretch>
        </p:blipFill>
        <p:spPr>
          <a:xfrm>
            <a:off x="4897844" y="2136092"/>
            <a:ext cx="4160403" cy="3087563"/>
          </a:xfrm>
          <a:prstGeom prst="rect">
            <a:avLst/>
          </a:prstGeom>
          <a:ln>
            <a:solidFill>
              <a:schemeClr val="tx1"/>
            </a:solidFill>
          </a:ln>
        </p:spPr>
      </p:pic>
      <p:sp>
        <p:nvSpPr>
          <p:cNvPr id="24" name="TextBox 23">
            <a:extLst>
              <a:ext uri="{FF2B5EF4-FFF2-40B4-BE49-F238E27FC236}">
                <a16:creationId xmlns:a16="http://schemas.microsoft.com/office/drawing/2014/main" id="{5E662DA9-96FD-499F-BFC0-3CCBF892AA18}"/>
              </a:ext>
            </a:extLst>
          </p:cNvPr>
          <p:cNvSpPr txBox="1"/>
          <p:nvPr/>
        </p:nvSpPr>
        <p:spPr>
          <a:xfrm>
            <a:off x="302924" y="599114"/>
            <a:ext cx="5734707" cy="553914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Users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face issues with accessing and processing IMERG data for local analysis and for calculating monthly anomalies. </a:t>
            </a:r>
          </a:p>
          <a:p>
            <a:pPr marL="285750" marR="0" lvl="0" indent="-285750" algn="l" defTabSz="914400" rtl="0" eaLnBrk="1" fontAlgn="auto" latinLnBrk="0" hangingPunct="1">
              <a:lnSpc>
                <a:spcPct val="107000"/>
              </a:lnSpc>
              <a:spcBef>
                <a:spcPts val="0"/>
              </a:spcBef>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address this issue, the team developed </a:t>
            </a:r>
          </a:p>
          <a:p>
            <a:pPr marL="283464" marR="0" lvl="0" algn="l" defTabSz="914400" rtl="0" eaLnBrk="1" fontAlgn="auto" latinLnBrk="0" hangingPunct="1">
              <a:lnSpc>
                <a:spcPct val="107000"/>
              </a:lnSpc>
              <a:spcBef>
                <a:spcPts val="0"/>
              </a:spcBef>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IMERG Precipitation Extractor (IPE)</a:t>
            </a:r>
          </a:p>
          <a:p>
            <a:pPr marL="740664" lvl="1" indent="-285750">
              <a:lnSpc>
                <a:spcPct val="107000"/>
              </a:lnSpc>
              <a:buFont typeface="Wingdings" panose="05000000000000000000" pitchFamily="2" charset="2"/>
              <a:buChar char="Ø"/>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tool for rapid extraction, visualization, </a:t>
            </a:r>
          </a:p>
          <a:p>
            <a:pPr marL="740664" lvl="1">
              <a:lnSpc>
                <a:spcPct val="107000"/>
              </a:lnSpc>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 downloads of IMERG precipitation </a:t>
            </a:r>
          </a:p>
          <a:p>
            <a:pPr marL="740664" lvl="1">
              <a:lnSpc>
                <a:spcPct val="107000"/>
              </a:lnSpc>
              <a:spcAft>
                <a:spcPts val="800"/>
              </a:spcAf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data throughout the globe. </a:t>
            </a:r>
          </a:p>
          <a:p>
            <a:pPr marL="283464" lvl="1"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tools allows users to </a:t>
            </a:r>
          </a:p>
          <a:p>
            <a:pPr marL="740664" lvl="1" indent="-285750">
              <a:lnSpc>
                <a:spcPct val="107000"/>
              </a:lnSpc>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Extract IMERG time series estimates </a:t>
            </a:r>
          </a:p>
          <a:p>
            <a:pPr marL="740664" lvl="1">
              <a:lnSpc>
                <a:spcPct val="107000"/>
              </a:lnSpc>
              <a:spcAft>
                <a:spcPts val="800"/>
              </a:spcAf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(short and long intervals)</a:t>
            </a:r>
          </a:p>
          <a:p>
            <a:pPr marL="740664" lvl="1" indent="-285750">
              <a:lnSpc>
                <a:spcPct val="107000"/>
              </a:lnSpc>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Calculate monthly deviations from </a:t>
            </a:r>
          </a:p>
          <a:p>
            <a:pPr marL="740664" lvl="1">
              <a:lnSpc>
                <a:spcPct val="107000"/>
              </a:lnSpc>
              <a:spcAft>
                <a:spcPts val="800"/>
              </a:spcAf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annual estimates using IMERG</a:t>
            </a:r>
          </a:p>
          <a:p>
            <a:pPr marL="742950" lvl="1"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Track storms to see direction of movements and intensities</a:t>
            </a:r>
          </a:p>
        </p:txBody>
      </p:sp>
      <p:sp>
        <p:nvSpPr>
          <p:cNvPr id="11" name="TextBox 10">
            <a:extLst>
              <a:ext uri="{FF2B5EF4-FFF2-40B4-BE49-F238E27FC236}">
                <a16:creationId xmlns:a16="http://schemas.microsoft.com/office/drawing/2014/main" id="{6484723D-DEBC-11D8-177C-0D4E3C8FB354}"/>
              </a:ext>
            </a:extLst>
          </p:cNvPr>
          <p:cNvSpPr txBox="1"/>
          <p:nvPr/>
        </p:nvSpPr>
        <p:spPr>
          <a:xfrm>
            <a:off x="302923" y="5923122"/>
            <a:ext cx="6846989" cy="968278"/>
          </a:xfrm>
          <a:prstGeom prst="rect">
            <a:avLst/>
          </a:prstGeom>
          <a:noFill/>
        </p:spPr>
        <p:txBody>
          <a:bodyPr wrap="square">
            <a:spAutoFit/>
          </a:bodyPr>
          <a:lstStyle/>
          <a:p>
            <a:pPr marL="283464" lvl="1" indent="-285750">
              <a:lnSpc>
                <a:spcPct val="107000"/>
              </a:lnSpc>
              <a:spcAft>
                <a:spcPts val="800"/>
              </a:spcAft>
              <a:buFont typeface="Wingdings" panose="05000000000000000000" pitchFamily="2" charset="2"/>
              <a:buChar char="Ø"/>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can be especially useful for stakeholders that would like to enhance their data extraction capabilities and model impacts of extreme events.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697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680B98-96E2-89B9-39E9-999F207E25D4}"/>
              </a:ext>
            </a:extLst>
          </p:cNvPr>
          <p:cNvSpPr/>
          <p:nvPr/>
        </p:nvSpPr>
        <p:spPr>
          <a:xfrm>
            <a:off x="6381345" y="603212"/>
            <a:ext cx="5878246" cy="6232796"/>
          </a:xfrm>
          <a:prstGeom prst="rect">
            <a:avLst/>
          </a:prstGeom>
          <a:solidFill>
            <a:schemeClr val="accent3">
              <a:lumMod val="40000"/>
              <a:lumOff val="6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BBEC4FD-892E-4754-A2A7-5620E25D46AE}"/>
              </a:ext>
            </a:extLst>
          </p:cNvPr>
          <p:cNvSpPr txBox="1"/>
          <p:nvPr/>
        </p:nvSpPr>
        <p:spPr>
          <a:xfrm>
            <a:off x="5301205" y="90251"/>
            <a:ext cx="67223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Oswald" panose="00000500000000000000" pitchFamily="2" charset="0"/>
                <a:ea typeface="+mn-ea"/>
                <a:cs typeface="+mn-cs"/>
              </a:rPr>
              <a:t>Ground Validation of Hourly IMERG in Brazil</a:t>
            </a:r>
          </a:p>
        </p:txBody>
      </p:sp>
      <p:sp>
        <p:nvSpPr>
          <p:cNvPr id="24" name="TextBox 23">
            <a:extLst>
              <a:ext uri="{FF2B5EF4-FFF2-40B4-BE49-F238E27FC236}">
                <a16:creationId xmlns:a16="http://schemas.microsoft.com/office/drawing/2014/main" id="{5E662DA9-96FD-499F-BFC0-3CCBF892AA18}"/>
              </a:ext>
            </a:extLst>
          </p:cNvPr>
          <p:cNvSpPr txBox="1"/>
          <p:nvPr/>
        </p:nvSpPr>
        <p:spPr>
          <a:xfrm>
            <a:off x="352687" y="616165"/>
            <a:ext cx="6071326" cy="633705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team assessed the performance and reliability of IMERG Late and Final estimates in capturing rainfall events over urban areas in the São Paulo Metropolitan Region (SPMR) using a novel selection of rain gauges managed by CEMADEN.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IMERG L and F were validated considering contingency table statistics and correlation metrics.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project helped form a framework for analyzing CEMADEN database for hourly precipitation and enhance the monitoring networks for flood risk assessment.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Next steps:</a:t>
            </a:r>
          </a:p>
          <a:p>
            <a:pPr marL="742950" lvl="1"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Publish findings</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Ø"/>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Expand the study to different</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scales</a:t>
            </a:r>
          </a:p>
          <a:p>
            <a:pPr marL="742950" lvl="1" indent="-285750">
              <a:lnSpc>
                <a:spcPct val="107000"/>
              </a:lnSpc>
              <a:spcAft>
                <a:spcPts val="800"/>
              </a:spcAft>
              <a:buFont typeface="Wingdings" panose="05000000000000000000" pitchFamily="2" charset="2"/>
              <a:buChar char="Ø"/>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Test the method to other urban areas</a:t>
            </a:r>
          </a:p>
          <a:p>
            <a:pPr marL="742950" lvl="1" indent="-285750">
              <a:lnSpc>
                <a:spcPct val="107000"/>
              </a:lnSpc>
              <a:spcAft>
                <a:spcPts val="800"/>
              </a:spcAft>
              <a:buFont typeface="Wingdings" panose="05000000000000000000" pitchFamily="2" charset="2"/>
              <a:buChar char="Ø"/>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Compare rain gauges with estimates from different sensos</a:t>
            </a:r>
          </a:p>
          <a:p>
            <a:pPr marL="742950" lvl="1" indent="-285750">
              <a:lnSpc>
                <a:spcPct val="107000"/>
              </a:lnSpc>
              <a:spcAft>
                <a:spcPts val="800"/>
              </a:spcAft>
              <a:buFont typeface="Wingdings" panose="05000000000000000000" pitchFamily="2" charset="2"/>
              <a:buChar char="Ø"/>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Test the new Version 7 when released</a:t>
            </a:r>
          </a:p>
        </p:txBody>
      </p:sp>
      <p:grpSp>
        <p:nvGrpSpPr>
          <p:cNvPr id="16" name="Group 15">
            <a:extLst>
              <a:ext uri="{FF2B5EF4-FFF2-40B4-BE49-F238E27FC236}">
                <a16:creationId xmlns:a16="http://schemas.microsoft.com/office/drawing/2014/main" id="{F4DC54BC-9333-7EB1-CC86-206B143F38DA}"/>
              </a:ext>
            </a:extLst>
          </p:cNvPr>
          <p:cNvGrpSpPr/>
          <p:nvPr/>
        </p:nvGrpSpPr>
        <p:grpSpPr>
          <a:xfrm>
            <a:off x="8300312" y="5120526"/>
            <a:ext cx="3860433" cy="1687558"/>
            <a:chOff x="-190960" y="630802"/>
            <a:chExt cx="3860433" cy="1687558"/>
          </a:xfrm>
        </p:grpSpPr>
        <p:sp>
          <p:nvSpPr>
            <p:cNvPr id="21" name="Oval 20">
              <a:extLst>
                <a:ext uri="{FF2B5EF4-FFF2-40B4-BE49-F238E27FC236}">
                  <a16:creationId xmlns:a16="http://schemas.microsoft.com/office/drawing/2014/main" id="{E189189C-33CD-4306-B702-F073035D3EEF}"/>
                </a:ext>
              </a:extLst>
            </p:cNvPr>
            <p:cNvSpPr/>
            <p:nvPr/>
          </p:nvSpPr>
          <p:spPr>
            <a:xfrm rot="5400000">
              <a:off x="548640" y="630802"/>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155471" y="630802"/>
              <a:ext cx="91440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1719120" y="950842"/>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190960" y="1545202"/>
              <a:ext cx="228600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Ali Tokay</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NASA/UMBC</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555869" y="1636511"/>
              <a:ext cx="2113604"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Marcos Roberto Benso</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University of São Paulo</a:t>
              </a:r>
            </a:p>
          </p:txBody>
        </p:sp>
      </p:grpSp>
      <p:sp>
        <p:nvSpPr>
          <p:cNvPr id="30" name="TextBox 29">
            <a:extLst>
              <a:ext uri="{FF2B5EF4-FFF2-40B4-BE49-F238E27FC236}">
                <a16:creationId xmlns:a16="http://schemas.microsoft.com/office/drawing/2014/main" id="{8980D203-C981-460F-A5F0-D7F1EB28BB21}"/>
              </a:ext>
            </a:extLst>
          </p:cNvPr>
          <p:cNvSpPr txBox="1"/>
          <p:nvPr/>
        </p:nvSpPr>
        <p:spPr>
          <a:xfrm>
            <a:off x="11108483" y="1613118"/>
            <a:ext cx="1218698"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Top: Screenshot of results and applied methodology. Credit: M. Benso.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6878806" y="5709376"/>
            <a:ext cx="1918967"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pic>
        <p:nvPicPr>
          <p:cNvPr id="4" name="Picture 3">
            <a:extLst>
              <a:ext uri="{FF2B5EF4-FFF2-40B4-BE49-F238E27FC236}">
                <a16:creationId xmlns:a16="http://schemas.microsoft.com/office/drawing/2014/main" id="{A4B849E6-B0FE-C6CA-EA24-EF53FF2653BF}"/>
              </a:ext>
            </a:extLst>
          </p:cNvPr>
          <p:cNvPicPr>
            <a:picLocks noChangeAspect="1"/>
          </p:cNvPicPr>
          <p:nvPr/>
        </p:nvPicPr>
        <p:blipFill>
          <a:blip r:embed="rId5"/>
          <a:stretch>
            <a:fillRect/>
          </a:stretch>
        </p:blipFill>
        <p:spPr>
          <a:xfrm>
            <a:off x="6491603" y="683213"/>
            <a:ext cx="4612340" cy="4197676"/>
          </a:xfrm>
          <a:prstGeom prst="rect">
            <a:avLst/>
          </a:prstGeom>
          <a:ln>
            <a:solidFill>
              <a:schemeClr val="tx1"/>
            </a:solidFill>
          </a:ln>
        </p:spPr>
      </p:pic>
    </p:spTree>
    <p:extLst>
      <p:ext uri="{BB962C8B-B14F-4D97-AF65-F5344CB8AC3E}">
        <p14:creationId xmlns:p14="http://schemas.microsoft.com/office/powerpoint/2010/main" val="759091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7019E2-0A8E-1A50-43A2-292FC71E31F0}"/>
              </a:ext>
            </a:extLst>
          </p:cNvPr>
          <p:cNvSpPr/>
          <p:nvPr/>
        </p:nvSpPr>
        <p:spPr>
          <a:xfrm>
            <a:off x="4043153" y="662213"/>
            <a:ext cx="8148847" cy="313031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BBEC4FD-892E-4754-A2A7-5620E25D46AE}"/>
              </a:ext>
            </a:extLst>
          </p:cNvPr>
          <p:cNvSpPr txBox="1"/>
          <p:nvPr/>
        </p:nvSpPr>
        <p:spPr>
          <a:xfrm>
            <a:off x="1572734" y="90804"/>
            <a:ext cx="969587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Analysis of </a:t>
            </a:r>
            <a:r>
              <a:rPr lang="en-US" sz="2800" dirty="0">
                <a:solidFill>
                  <a:prstClr val="black"/>
                </a:solidFill>
                <a:latin typeface="Oswald" panose="00000500000000000000" pitchFamily="2" charset="0"/>
              </a:rPr>
              <a:t>a </a:t>
            </a: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Flash Flood Event using GPM Data</a:t>
            </a:r>
          </a:p>
        </p:txBody>
      </p:sp>
      <p:sp>
        <p:nvSpPr>
          <p:cNvPr id="24" name="TextBox 23">
            <a:extLst>
              <a:ext uri="{FF2B5EF4-FFF2-40B4-BE49-F238E27FC236}">
                <a16:creationId xmlns:a16="http://schemas.microsoft.com/office/drawing/2014/main" id="{5E662DA9-96FD-499F-BFC0-3CCBF892AA18}"/>
              </a:ext>
            </a:extLst>
          </p:cNvPr>
          <p:cNvSpPr txBox="1"/>
          <p:nvPr/>
        </p:nvSpPr>
        <p:spPr>
          <a:xfrm>
            <a:off x="411703" y="614024"/>
            <a:ext cx="3631448" cy="2655279"/>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Overview of Project</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Satellite data products suffer from errors, especially when estimating extreme precipitation.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This stresses need to validate satellite-based data with ground observation and understand the source of errors.</a:t>
            </a:r>
          </a:p>
        </p:txBody>
      </p:sp>
      <p:sp>
        <p:nvSpPr>
          <p:cNvPr id="21" name="Oval 20">
            <a:extLst>
              <a:ext uri="{FF2B5EF4-FFF2-40B4-BE49-F238E27FC236}">
                <a16:creationId xmlns:a16="http://schemas.microsoft.com/office/drawing/2014/main" id="{E189189C-33CD-4306-B702-F073035D3EEF}"/>
              </a:ext>
            </a:extLst>
          </p:cNvPr>
          <p:cNvSpPr/>
          <p:nvPr/>
        </p:nvSpPr>
        <p:spPr>
          <a:xfrm>
            <a:off x="9658269" y="5924975"/>
            <a:ext cx="731520" cy="73152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8368751" y="4326304"/>
            <a:ext cx="822960" cy="82296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9535791" y="5244415"/>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8019255" y="5240447"/>
            <a:ext cx="1610429" cy="85850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Melek Akin</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Istanbul Technical University</a:t>
            </a:r>
          </a:p>
        </p:txBody>
      </p:sp>
      <p:sp>
        <p:nvSpPr>
          <p:cNvPr id="40" name="TextBox 39">
            <a:extLst>
              <a:ext uri="{FF2B5EF4-FFF2-40B4-BE49-F238E27FC236}">
                <a16:creationId xmlns:a16="http://schemas.microsoft.com/office/drawing/2014/main" id="{FDC79B1D-F7FF-8C16-6CFC-E10F624FE4CD}"/>
              </a:ext>
            </a:extLst>
          </p:cNvPr>
          <p:cNvSpPr txBox="1"/>
          <p:nvPr/>
        </p:nvSpPr>
        <p:spPr>
          <a:xfrm>
            <a:off x="8412131" y="4037474"/>
            <a:ext cx="3311054"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5" name="Oval 4">
            <a:extLst>
              <a:ext uri="{FF2B5EF4-FFF2-40B4-BE49-F238E27FC236}">
                <a16:creationId xmlns:a16="http://schemas.microsoft.com/office/drawing/2014/main" id="{D76906F9-3154-DE3E-6417-C5E95A9D95F9}"/>
              </a:ext>
            </a:extLst>
          </p:cNvPr>
          <p:cNvSpPr/>
          <p:nvPr/>
        </p:nvSpPr>
        <p:spPr>
          <a:xfrm>
            <a:off x="10067658" y="5152975"/>
            <a:ext cx="731520" cy="731520"/>
          </a:xfrm>
          <a:prstGeom prst="ellipse">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itle 20">
            <a:extLst>
              <a:ext uri="{FF2B5EF4-FFF2-40B4-BE49-F238E27FC236}">
                <a16:creationId xmlns:a16="http://schemas.microsoft.com/office/drawing/2014/main" id="{31C603D2-808F-3A72-DD30-3B2B59018FFE}"/>
              </a:ext>
            </a:extLst>
          </p:cNvPr>
          <p:cNvSpPr txBox="1">
            <a:spLocks/>
          </p:cNvSpPr>
          <p:nvPr/>
        </p:nvSpPr>
        <p:spPr bwMode="auto">
          <a:xfrm>
            <a:off x="10582752" y="5152975"/>
            <a:ext cx="1732225" cy="65717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Yagmur Derin</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Uni. Of Oklahoma</a:t>
            </a:r>
          </a:p>
        </p:txBody>
      </p:sp>
      <p:sp>
        <p:nvSpPr>
          <p:cNvPr id="23" name="Title 20">
            <a:extLst>
              <a:ext uri="{FF2B5EF4-FFF2-40B4-BE49-F238E27FC236}">
                <a16:creationId xmlns:a16="http://schemas.microsoft.com/office/drawing/2014/main" id="{26989017-10FB-72C2-2016-4FEF02AA313D}"/>
              </a:ext>
            </a:extLst>
          </p:cNvPr>
          <p:cNvSpPr txBox="1">
            <a:spLocks/>
          </p:cNvSpPr>
          <p:nvPr/>
        </p:nvSpPr>
        <p:spPr bwMode="auto">
          <a:xfrm>
            <a:off x="10255780" y="5996638"/>
            <a:ext cx="2025660" cy="7705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Pierre Kirstetter</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Uni. Of Oklahoma</a:t>
            </a:r>
          </a:p>
        </p:txBody>
      </p:sp>
      <p:sp>
        <p:nvSpPr>
          <p:cNvPr id="8" name="TextBox 7">
            <a:extLst>
              <a:ext uri="{FF2B5EF4-FFF2-40B4-BE49-F238E27FC236}">
                <a16:creationId xmlns:a16="http://schemas.microsoft.com/office/drawing/2014/main" id="{68F5CFEA-631A-A7B9-8F84-21FC4261D3DB}"/>
              </a:ext>
            </a:extLst>
          </p:cNvPr>
          <p:cNvSpPr txBox="1"/>
          <p:nvPr/>
        </p:nvSpPr>
        <p:spPr>
          <a:xfrm>
            <a:off x="4156291" y="3037775"/>
            <a:ext cx="792257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Scatter density plot for (L to R) Final, Late and Early against GV-MRMS data . The participant noted </a:t>
            </a: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that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precipitation activities in IMERG-E are observed, particularly in the 0.75 quantile. This quantile closely matches the GV-MRMS. Credit: M. Akin</a:t>
            </a:r>
          </a:p>
        </p:txBody>
      </p:sp>
      <p:pic>
        <p:nvPicPr>
          <p:cNvPr id="2" name="Picture 1">
            <a:extLst>
              <a:ext uri="{FF2B5EF4-FFF2-40B4-BE49-F238E27FC236}">
                <a16:creationId xmlns:a16="http://schemas.microsoft.com/office/drawing/2014/main" id="{FA4427AB-5CF2-82E1-9AB3-DA3581FFD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6290" y="746634"/>
            <a:ext cx="7922571" cy="2310750"/>
          </a:xfrm>
          <a:prstGeom prst="rect">
            <a:avLst/>
          </a:prstGeom>
        </p:spPr>
      </p:pic>
      <p:sp>
        <p:nvSpPr>
          <p:cNvPr id="7" name="TextBox 6">
            <a:extLst>
              <a:ext uri="{FF2B5EF4-FFF2-40B4-BE49-F238E27FC236}">
                <a16:creationId xmlns:a16="http://schemas.microsoft.com/office/drawing/2014/main" id="{A7D33B43-DE00-D010-F77F-8E75DFED804A}"/>
              </a:ext>
            </a:extLst>
          </p:cNvPr>
          <p:cNvSpPr txBox="1"/>
          <p:nvPr/>
        </p:nvSpPr>
        <p:spPr>
          <a:xfrm>
            <a:off x="411703" y="3239284"/>
            <a:ext cx="7231938" cy="3760966"/>
          </a:xfrm>
          <a:prstGeom prst="rect">
            <a:avLst/>
          </a:prstGeom>
          <a:noFill/>
        </p:spPr>
        <p:txBody>
          <a:bodyPr wrap="square">
            <a:spAutoFit/>
          </a:bodyPr>
          <a:lstStyle/>
          <a:p>
            <a:pPr marL="285750" indent="-285750">
              <a:lnSpc>
                <a:spcPct val="107000"/>
              </a:lnSpc>
              <a:buFont typeface="Wingdings" panose="05000000000000000000" pitchFamily="2" charset="2"/>
              <a:buChar char="Ø"/>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 team analyzed one notable </a:t>
            </a:r>
          </a:p>
          <a:p>
            <a:pPr marL="283464">
              <a:lnSpc>
                <a:spcPct val="107000"/>
              </a:lnSpc>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flood event that occurred in Death </a:t>
            </a:r>
          </a:p>
          <a:p>
            <a:pPr marL="283464">
              <a:lnSpc>
                <a:spcPct val="107000"/>
              </a:lnSpc>
              <a:spcAft>
                <a:spcPts val="800"/>
              </a:spcAf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Valley National Park, California on October 18, 2015.</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srgbClr val="000000"/>
                </a:solidFill>
                <a:latin typeface="Calibri"/>
              </a:rPr>
              <a:t>Project goals: </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p>
          <a:p>
            <a:pPr marL="742950" lvl="1" indent="-285750">
              <a:lnSpc>
                <a:spcPct val="107000"/>
              </a:lnSpc>
              <a:spcAft>
                <a:spcPts val="800"/>
              </a:spcAft>
              <a:buFont typeface="Wingdings" panose="05000000000000000000" pitchFamily="2" charset="2"/>
              <a:buChar char="Ø"/>
              <a:defRPr/>
            </a:pPr>
            <a:r>
              <a:rPr kumimoji="0" lang="en-US" b="0" i="0" u="none" strike="noStrike" kern="1200" cap="none" spc="0" normalizeH="0" baseline="0" noProof="0" dirty="0">
                <a:ln>
                  <a:noFill/>
                </a:ln>
                <a:solidFill>
                  <a:srgbClr val="000000"/>
                </a:solidFill>
                <a:effectLst/>
                <a:uLnTx/>
                <a:uFillTx/>
                <a:latin typeface="Calibri"/>
                <a:ea typeface="+mn-ea"/>
                <a:cs typeface="+mn-cs"/>
              </a:rPr>
              <a:t>Evaluate IMERG products against GV-MRMS  ground data</a:t>
            </a:r>
          </a:p>
          <a:p>
            <a:pPr marL="742950" lvl="1" indent="-285750">
              <a:lnSpc>
                <a:spcPct val="107000"/>
              </a:lnSpc>
              <a:spcAft>
                <a:spcPts val="800"/>
              </a:spcAft>
              <a:buFont typeface="Wingdings" panose="05000000000000000000" pitchFamily="2" charset="2"/>
              <a:buChar char="Ø"/>
              <a:defRPr/>
            </a:pPr>
            <a:r>
              <a:rPr kumimoji="0" lang="en-US" b="0" i="0" u="none" strike="noStrike" kern="1200" cap="none" spc="0" normalizeH="0" baseline="0" noProof="0" dirty="0">
                <a:ln>
                  <a:noFill/>
                </a:ln>
                <a:solidFill>
                  <a:srgbClr val="000000"/>
                </a:solidFill>
                <a:effectLst/>
                <a:uLnTx/>
                <a:uFillTx/>
                <a:latin typeface="Calibri"/>
                <a:ea typeface="+mn-ea"/>
                <a:cs typeface="+mn-cs"/>
              </a:rPr>
              <a:t>Select IMERG products that could be useful for flash flood events</a:t>
            </a:r>
          </a:p>
          <a:p>
            <a:pPr marL="742950" lvl="1" indent="-285750">
              <a:lnSpc>
                <a:spcPct val="107000"/>
              </a:lnSpc>
              <a:spcAft>
                <a:spcPts val="800"/>
              </a:spcAft>
              <a:buFont typeface="Wingdings" panose="05000000000000000000" pitchFamily="2" charset="2"/>
              <a:buChar char="Ø"/>
              <a:defRPr/>
            </a:pPr>
            <a:r>
              <a:rPr kumimoji="0" lang="en-US" b="0" i="0" u="none" strike="noStrike" kern="1200" cap="none" spc="0" normalizeH="0" baseline="0" noProof="0" dirty="0">
                <a:ln>
                  <a:noFill/>
                </a:ln>
                <a:solidFill>
                  <a:srgbClr val="000000"/>
                </a:solidFill>
                <a:effectLst/>
                <a:uLnTx/>
                <a:uFillTx/>
                <a:latin typeface="Calibri"/>
                <a:ea typeface="+mn-ea"/>
                <a:cs typeface="+mn-cs"/>
              </a:rPr>
              <a:t>Convey results that can be beneficial to scientific community, national meteorological services, and flood early warning systems.</a:t>
            </a:r>
          </a:p>
          <a:p>
            <a:pPr marL="283464" lvl="1" indent="-285750">
              <a:lnSpc>
                <a:spcPct val="107000"/>
              </a:lnSpc>
              <a:spcAft>
                <a:spcPts val="800"/>
              </a:spcAft>
              <a:buFont typeface="Wingdings" panose="05000000000000000000" pitchFamily="2" charset="2"/>
              <a:buChar char="Ø"/>
              <a:defRPr/>
            </a:pPr>
            <a:r>
              <a:rPr lang="en-US" dirty="0">
                <a:solidFill>
                  <a:srgbClr val="000000"/>
                </a:solidFill>
                <a:latin typeface="Calibri"/>
              </a:rPr>
              <a:t>Next steps: </a:t>
            </a:r>
          </a:p>
          <a:p>
            <a:pPr marL="740664" lvl="2" indent="-285750">
              <a:lnSpc>
                <a:spcPct val="107000"/>
              </a:lnSpc>
              <a:spcAft>
                <a:spcPts val="800"/>
              </a:spcAft>
              <a:buFont typeface="Wingdings" panose="05000000000000000000" pitchFamily="2" charset="2"/>
              <a:buChar char="Ø"/>
              <a:defRPr/>
            </a:pPr>
            <a:r>
              <a:rPr lang="en-US" dirty="0">
                <a:solidFill>
                  <a:srgbClr val="000000"/>
                </a:solidFill>
                <a:latin typeface="Calibri"/>
              </a:rPr>
              <a:t>Conduct work in a wider area with a longer dataset.</a:t>
            </a:r>
            <a:endParaRPr kumimoji="0" lang="en-US"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51158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7019E2-0A8E-1A50-43A2-292FC71E31F0}"/>
              </a:ext>
            </a:extLst>
          </p:cNvPr>
          <p:cNvSpPr/>
          <p:nvPr/>
        </p:nvSpPr>
        <p:spPr>
          <a:xfrm>
            <a:off x="4043154" y="662213"/>
            <a:ext cx="7902620" cy="310896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BBEC4FD-892E-4754-A2A7-5620E25D46AE}"/>
              </a:ext>
            </a:extLst>
          </p:cNvPr>
          <p:cNvSpPr txBox="1"/>
          <p:nvPr/>
        </p:nvSpPr>
        <p:spPr>
          <a:xfrm>
            <a:off x="1642184" y="90804"/>
            <a:ext cx="969587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Hail Detection Using GPM Data </a:t>
            </a:r>
            <a:r>
              <a:rPr lang="en-US" sz="2800" dirty="0">
                <a:solidFill>
                  <a:prstClr val="black"/>
                </a:solidFill>
                <a:latin typeface="Oswald" panose="00000500000000000000" pitchFamily="2" charset="0"/>
              </a:rPr>
              <a:t>Over</a:t>
            </a: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 Rwanda</a:t>
            </a:r>
          </a:p>
        </p:txBody>
      </p:sp>
      <p:sp>
        <p:nvSpPr>
          <p:cNvPr id="24" name="TextBox 23">
            <a:extLst>
              <a:ext uri="{FF2B5EF4-FFF2-40B4-BE49-F238E27FC236}">
                <a16:creationId xmlns:a16="http://schemas.microsoft.com/office/drawing/2014/main" id="{5E662DA9-96FD-499F-BFC0-3CCBF892AA18}"/>
              </a:ext>
            </a:extLst>
          </p:cNvPr>
          <p:cNvSpPr txBox="1"/>
          <p:nvPr/>
        </p:nvSpPr>
        <p:spPr>
          <a:xfrm>
            <a:off x="411703" y="614024"/>
            <a:ext cx="3465816" cy="384073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Overview of Project</a:t>
            </a:r>
            <a:endParaRPr kumimoji="0" lang="en-US" sz="1800" b="0" i="0" u="none" strike="noStrike" kern="1200" cap="none" spc="0" normalizeH="0" baseline="0" noProof="0" dirty="0">
              <a:ln>
                <a:noFill/>
              </a:ln>
              <a:solidFill>
                <a:srgbClr val="000000"/>
              </a:solidFill>
              <a:effectLst/>
              <a:uLnTx/>
              <a:uFillTx/>
              <a:ea typeface="+mn-ea"/>
              <a:cs typeface="+mn-cs"/>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ea typeface="+mn-ea"/>
                <a:cs typeface="+mn-cs"/>
              </a:rPr>
              <a:t>Between Sep 2013 and Sep 2021, 126 hail events took place in Rwanda damaging hectares of crops and infrastructure and impacting livelihoods.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ea typeface="+mn-ea"/>
                <a:cs typeface="+mn-cs"/>
              </a:rPr>
              <a:t>These hail events are based on reports in the field. There is a need to validate these reports against data by observing systems such as radars and satellites. </a:t>
            </a:r>
          </a:p>
        </p:txBody>
      </p:sp>
      <p:sp>
        <p:nvSpPr>
          <p:cNvPr id="21" name="Oval 20">
            <a:extLst>
              <a:ext uri="{FF2B5EF4-FFF2-40B4-BE49-F238E27FC236}">
                <a16:creationId xmlns:a16="http://schemas.microsoft.com/office/drawing/2014/main" id="{E189189C-33CD-4306-B702-F073035D3EEF}"/>
              </a:ext>
            </a:extLst>
          </p:cNvPr>
          <p:cNvSpPr/>
          <p:nvPr/>
        </p:nvSpPr>
        <p:spPr>
          <a:xfrm>
            <a:off x="9114260" y="6073111"/>
            <a:ext cx="731520" cy="73152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7016449" y="5218219"/>
            <a:ext cx="822960" cy="82296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8511920" y="5895471"/>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6573060" y="6144774"/>
            <a:ext cx="1818986"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Prosper Ayabagabo</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Rwanda Meteorology Agency</a:t>
            </a:r>
          </a:p>
        </p:txBody>
      </p:sp>
      <p:sp>
        <p:nvSpPr>
          <p:cNvPr id="30" name="TextBox 29">
            <a:extLst>
              <a:ext uri="{FF2B5EF4-FFF2-40B4-BE49-F238E27FC236}">
                <a16:creationId xmlns:a16="http://schemas.microsoft.com/office/drawing/2014/main" id="{8980D203-C981-460F-A5F0-D7F1EB28BB21}"/>
              </a:ext>
            </a:extLst>
          </p:cNvPr>
          <p:cNvSpPr txBox="1"/>
          <p:nvPr/>
        </p:nvSpPr>
        <p:spPr>
          <a:xfrm>
            <a:off x="7956720" y="3749983"/>
            <a:ext cx="3989054"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Daily probabilities of severe hail cases based on the Bang &amp; Cecil, 2019 and computed based on the modified TRMM and GPM satellite polarization corrected temperature features (TPCTF and GPCTF), respectively. Credit: P. Ayabagabo</a:t>
            </a: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7010599" y="5085609"/>
            <a:ext cx="3311054"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5" name="Oval 4">
            <a:extLst>
              <a:ext uri="{FF2B5EF4-FFF2-40B4-BE49-F238E27FC236}">
                <a16:creationId xmlns:a16="http://schemas.microsoft.com/office/drawing/2014/main" id="{D76906F9-3154-DE3E-6417-C5E95A9D95F9}"/>
              </a:ext>
            </a:extLst>
          </p:cNvPr>
          <p:cNvSpPr/>
          <p:nvPr/>
        </p:nvSpPr>
        <p:spPr>
          <a:xfrm>
            <a:off x="9523649" y="5301111"/>
            <a:ext cx="731520" cy="731520"/>
          </a:xfrm>
          <a:prstGeom prst="ellipse">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itle 20">
            <a:extLst>
              <a:ext uri="{FF2B5EF4-FFF2-40B4-BE49-F238E27FC236}">
                <a16:creationId xmlns:a16="http://schemas.microsoft.com/office/drawing/2014/main" id="{31C603D2-808F-3A72-DD30-3B2B59018FFE}"/>
              </a:ext>
            </a:extLst>
          </p:cNvPr>
          <p:cNvSpPr txBox="1">
            <a:spLocks/>
          </p:cNvSpPr>
          <p:nvPr/>
        </p:nvSpPr>
        <p:spPr bwMode="auto">
          <a:xfrm>
            <a:off x="10038743" y="5301111"/>
            <a:ext cx="1732225" cy="65717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Becky Adams-Selin</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AER</a:t>
            </a:r>
          </a:p>
        </p:txBody>
      </p:sp>
      <p:sp>
        <p:nvSpPr>
          <p:cNvPr id="23" name="Title 20">
            <a:extLst>
              <a:ext uri="{FF2B5EF4-FFF2-40B4-BE49-F238E27FC236}">
                <a16:creationId xmlns:a16="http://schemas.microsoft.com/office/drawing/2014/main" id="{26989017-10FB-72C2-2016-4FEF02AA313D}"/>
              </a:ext>
            </a:extLst>
          </p:cNvPr>
          <p:cNvSpPr txBox="1">
            <a:spLocks/>
          </p:cNvSpPr>
          <p:nvPr/>
        </p:nvSpPr>
        <p:spPr bwMode="auto">
          <a:xfrm>
            <a:off x="9711771" y="6144774"/>
            <a:ext cx="2025660" cy="7705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Linda Bogerd</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Wageningen U. &amp;  Research</a:t>
            </a:r>
          </a:p>
        </p:txBody>
      </p:sp>
      <p:pic>
        <p:nvPicPr>
          <p:cNvPr id="3" name="Picture 2">
            <a:extLst>
              <a:ext uri="{FF2B5EF4-FFF2-40B4-BE49-F238E27FC236}">
                <a16:creationId xmlns:a16="http://schemas.microsoft.com/office/drawing/2014/main" id="{BF394E92-BEDC-17C2-17D4-5F9B4834B362}"/>
              </a:ext>
            </a:extLst>
          </p:cNvPr>
          <p:cNvPicPr>
            <a:picLocks noChangeAspect="1"/>
          </p:cNvPicPr>
          <p:nvPr/>
        </p:nvPicPr>
        <p:blipFill>
          <a:blip r:embed="rId6"/>
          <a:stretch>
            <a:fillRect/>
          </a:stretch>
        </p:blipFill>
        <p:spPr>
          <a:xfrm>
            <a:off x="8054019" y="732055"/>
            <a:ext cx="3777607" cy="2959124"/>
          </a:xfrm>
          <a:prstGeom prst="rect">
            <a:avLst/>
          </a:prstGeom>
          <a:ln>
            <a:solidFill>
              <a:schemeClr val="tx1"/>
            </a:solidFill>
          </a:ln>
        </p:spPr>
      </p:pic>
      <p:pic>
        <p:nvPicPr>
          <p:cNvPr id="6" name="Picture 5">
            <a:extLst>
              <a:ext uri="{FF2B5EF4-FFF2-40B4-BE49-F238E27FC236}">
                <a16:creationId xmlns:a16="http://schemas.microsoft.com/office/drawing/2014/main" id="{B46B969D-81D3-101B-5393-9F5BA3ADBA31}"/>
              </a:ext>
            </a:extLst>
          </p:cNvPr>
          <p:cNvPicPr>
            <a:picLocks noChangeAspect="1"/>
          </p:cNvPicPr>
          <p:nvPr/>
        </p:nvPicPr>
        <p:blipFill>
          <a:blip r:embed="rId7"/>
          <a:stretch>
            <a:fillRect/>
          </a:stretch>
        </p:blipFill>
        <p:spPr>
          <a:xfrm>
            <a:off x="4139305" y="732055"/>
            <a:ext cx="3750043" cy="2938583"/>
          </a:xfrm>
          <a:prstGeom prst="rect">
            <a:avLst/>
          </a:prstGeom>
          <a:ln>
            <a:solidFill>
              <a:schemeClr val="tx1"/>
            </a:solidFill>
          </a:ln>
        </p:spPr>
      </p:pic>
      <p:sp>
        <p:nvSpPr>
          <p:cNvPr id="8" name="TextBox 7">
            <a:extLst>
              <a:ext uri="{FF2B5EF4-FFF2-40B4-BE49-F238E27FC236}">
                <a16:creationId xmlns:a16="http://schemas.microsoft.com/office/drawing/2014/main" id="{68F5CFEA-631A-A7B9-8F84-21FC4261D3DB}"/>
              </a:ext>
            </a:extLst>
          </p:cNvPr>
          <p:cNvSpPr txBox="1"/>
          <p:nvPr/>
        </p:nvSpPr>
        <p:spPr>
          <a:xfrm>
            <a:off x="4165210" y="3808288"/>
            <a:ext cx="37241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Daily observed hail cases in Rwanda. Credit: P. Ayabagabo </a:t>
            </a:r>
          </a:p>
        </p:txBody>
      </p:sp>
      <p:sp>
        <p:nvSpPr>
          <p:cNvPr id="10" name="TextBox 9">
            <a:extLst>
              <a:ext uri="{FF2B5EF4-FFF2-40B4-BE49-F238E27FC236}">
                <a16:creationId xmlns:a16="http://schemas.microsoft.com/office/drawing/2014/main" id="{B2093885-2592-956C-FC2A-AD0C542B141F}"/>
              </a:ext>
            </a:extLst>
          </p:cNvPr>
          <p:cNvSpPr txBox="1"/>
          <p:nvPr/>
        </p:nvSpPr>
        <p:spPr>
          <a:xfrm>
            <a:off x="376687" y="4454755"/>
            <a:ext cx="6192454" cy="2256323"/>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ea typeface="+mn-ea"/>
                <a:cs typeface="+mn-cs"/>
              </a:rPr>
              <a:t>Working with mentors, a representative from Rwanda Met Agency compared reports on the ground for observed hail cases in Rwanda against hail detection using GPM’s Microwave Imager (GMI) dataset.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Results of these efforts will help improve monitoring and forecasting of these events and enhance applications in agriculture and disaster response. </a:t>
            </a:r>
          </a:p>
        </p:txBody>
      </p:sp>
    </p:spTree>
    <p:extLst>
      <p:ext uri="{BB962C8B-B14F-4D97-AF65-F5344CB8AC3E}">
        <p14:creationId xmlns:p14="http://schemas.microsoft.com/office/powerpoint/2010/main" val="2383354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CED723-5B62-1E4B-EC38-D39554DF2B92}"/>
              </a:ext>
            </a:extLst>
          </p:cNvPr>
          <p:cNvSpPr/>
          <p:nvPr/>
        </p:nvSpPr>
        <p:spPr>
          <a:xfrm>
            <a:off x="6750996" y="614025"/>
            <a:ext cx="5321030" cy="615317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BBEC4FD-892E-4754-A2A7-5620E25D46AE}"/>
              </a:ext>
            </a:extLst>
          </p:cNvPr>
          <p:cNvSpPr txBox="1"/>
          <p:nvPr/>
        </p:nvSpPr>
        <p:spPr>
          <a:xfrm>
            <a:off x="1293779" y="90804"/>
            <a:ext cx="101655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Oswald" panose="00000500000000000000" pitchFamily="2" charset="0"/>
                <a:ea typeface="+mn-ea"/>
                <a:cs typeface="+mn-cs"/>
              </a:rPr>
              <a:t>El Niño and La Niña Events: Comparison of </a:t>
            </a:r>
            <a:r>
              <a:rPr lang="en-US" sz="2800" dirty="0">
                <a:solidFill>
                  <a:schemeClr val="bg1"/>
                </a:solidFill>
                <a:latin typeface="Oswald" panose="00000500000000000000" pitchFamily="2" charset="0"/>
              </a:rPr>
              <a:t>Monthly </a:t>
            </a:r>
            <a:r>
              <a:rPr kumimoji="0" lang="en-US" sz="2800" b="0" i="0" u="none" strike="noStrike" kern="1200" cap="none" spc="0" normalizeH="0" baseline="0" noProof="0" dirty="0">
                <a:ln>
                  <a:noFill/>
                </a:ln>
                <a:solidFill>
                  <a:schemeClr val="bg1"/>
                </a:solidFill>
                <a:effectLst/>
                <a:uLnTx/>
                <a:uFillTx/>
                <a:latin typeface="Oswald" panose="00000500000000000000" pitchFamily="2" charset="0"/>
                <a:ea typeface="+mn-ea"/>
                <a:cs typeface="+mn-cs"/>
              </a:rPr>
              <a:t>Precipitation in Peru</a:t>
            </a:r>
          </a:p>
        </p:txBody>
      </p:sp>
      <p:sp>
        <p:nvSpPr>
          <p:cNvPr id="24" name="TextBox 23">
            <a:extLst>
              <a:ext uri="{FF2B5EF4-FFF2-40B4-BE49-F238E27FC236}">
                <a16:creationId xmlns:a16="http://schemas.microsoft.com/office/drawing/2014/main" id="{5E662DA9-96FD-499F-BFC0-3CCBF892AA18}"/>
              </a:ext>
            </a:extLst>
          </p:cNvPr>
          <p:cNvSpPr txBox="1"/>
          <p:nvPr/>
        </p:nvSpPr>
        <p:spPr>
          <a:xfrm>
            <a:off x="441853" y="715687"/>
            <a:ext cx="5654148" cy="423968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Peru is a country directly affected by coastal El Niño and La Niña, causing extreme precipitation and flooding events.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Working with a mentor, a representative from the Ministry of the Environment of Peru (MINAM) used IMERG monthly data to gain a better understanding of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probability of occurrence and magnitude of precipitation in Peru in the periods of coastal El Niño (and La Niña) during the period 2000-2021.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Understanding more about these events can help the government to mitigate the effects of El Niño and La Niña in Peru.</a:t>
            </a:r>
          </a:p>
        </p:txBody>
      </p:sp>
      <p:grpSp>
        <p:nvGrpSpPr>
          <p:cNvPr id="16" name="Group 15">
            <a:extLst>
              <a:ext uri="{FF2B5EF4-FFF2-40B4-BE49-F238E27FC236}">
                <a16:creationId xmlns:a16="http://schemas.microsoft.com/office/drawing/2014/main" id="{F4DC54BC-9333-7EB1-CC86-206B143F38DA}"/>
              </a:ext>
            </a:extLst>
          </p:cNvPr>
          <p:cNvGrpSpPr/>
          <p:nvPr/>
        </p:nvGrpSpPr>
        <p:grpSpPr>
          <a:xfrm>
            <a:off x="2886635" y="4978825"/>
            <a:ext cx="3746935" cy="1726470"/>
            <a:chOff x="-190960" y="630802"/>
            <a:chExt cx="3746935" cy="1726470"/>
          </a:xfrm>
        </p:grpSpPr>
        <p:sp>
          <p:nvSpPr>
            <p:cNvPr id="21" name="Oval 20">
              <a:extLst>
                <a:ext uri="{FF2B5EF4-FFF2-40B4-BE49-F238E27FC236}">
                  <a16:creationId xmlns:a16="http://schemas.microsoft.com/office/drawing/2014/main" id="{E189189C-33CD-4306-B702-F073035D3EEF}"/>
                </a:ext>
              </a:extLst>
            </p:cNvPr>
            <p:cNvSpPr/>
            <p:nvPr/>
          </p:nvSpPr>
          <p:spPr>
            <a:xfrm>
              <a:off x="548640" y="630802"/>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301291" y="630802"/>
              <a:ext cx="91440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1719120" y="950842"/>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190960" y="1584114"/>
              <a:ext cx="228600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Andrey Savtchenko</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NASA/GES DISC</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826665" y="1640764"/>
              <a:ext cx="1729310"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Rogelio Campos</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MINAM</a:t>
              </a:r>
            </a:p>
          </p:txBody>
        </p:sp>
      </p:grpSp>
      <p:sp>
        <p:nvSpPr>
          <p:cNvPr id="30" name="TextBox 29">
            <a:extLst>
              <a:ext uri="{FF2B5EF4-FFF2-40B4-BE49-F238E27FC236}">
                <a16:creationId xmlns:a16="http://schemas.microsoft.com/office/drawing/2014/main" id="{8980D203-C981-460F-A5F0-D7F1EB28BB21}"/>
              </a:ext>
            </a:extLst>
          </p:cNvPr>
          <p:cNvSpPr txBox="1"/>
          <p:nvPr/>
        </p:nvSpPr>
        <p:spPr>
          <a:xfrm>
            <a:off x="7238244" y="6035324"/>
            <a:ext cx="446430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Results from project- Subtraction of El Niño and La Niña average monthly precipitation for 2000-2021 (mm/</a:t>
            </a:r>
            <a:r>
              <a:rPr kumimoji="0" lang="en-U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hr</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by season. Credit: R. </a:t>
            </a: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Campos</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1672584" y="5412574"/>
            <a:ext cx="1765750"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pic>
        <p:nvPicPr>
          <p:cNvPr id="2" name="Picture 1">
            <a:extLst>
              <a:ext uri="{FF2B5EF4-FFF2-40B4-BE49-F238E27FC236}">
                <a16:creationId xmlns:a16="http://schemas.microsoft.com/office/drawing/2014/main" id="{7739A0D5-8C63-F386-B1BF-03ADBB5567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0398" y="719374"/>
            <a:ext cx="2523266" cy="26885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7C1AA63D-3196-D3A7-7293-DFBE240427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5896" y="3312597"/>
            <a:ext cx="2523266" cy="26885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a:extLst>
              <a:ext uri="{FF2B5EF4-FFF2-40B4-BE49-F238E27FC236}">
                <a16:creationId xmlns:a16="http://schemas.microsoft.com/office/drawing/2014/main" id="{D73F698E-EAD4-8985-1F37-E48D54DBD3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0398" y="3312597"/>
            <a:ext cx="2523266" cy="26885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83682827-0610-8D25-3D9A-51908037E1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5896" y="719374"/>
            <a:ext cx="2523266" cy="268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607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BBEC4FD-892E-4754-A2A7-5620E25D46AE}"/>
              </a:ext>
            </a:extLst>
          </p:cNvPr>
          <p:cNvSpPr txBox="1"/>
          <p:nvPr/>
        </p:nvSpPr>
        <p:spPr>
          <a:xfrm>
            <a:off x="1642184" y="90804"/>
            <a:ext cx="969587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Investigating the Application of IMERG in Ungauged </a:t>
            </a:r>
            <a:r>
              <a:rPr lang="en-US" sz="2800" dirty="0">
                <a:solidFill>
                  <a:prstClr val="black"/>
                </a:solidFill>
                <a:latin typeface="Oswald" panose="00000500000000000000" pitchFamily="2" charset="0"/>
              </a:rPr>
              <a:t>Regions</a:t>
            </a: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 in Nepal</a:t>
            </a:r>
          </a:p>
        </p:txBody>
      </p:sp>
      <p:sp>
        <p:nvSpPr>
          <p:cNvPr id="24" name="TextBox 23">
            <a:extLst>
              <a:ext uri="{FF2B5EF4-FFF2-40B4-BE49-F238E27FC236}">
                <a16:creationId xmlns:a16="http://schemas.microsoft.com/office/drawing/2014/main" id="{5E662DA9-96FD-499F-BFC0-3CCBF892AA18}"/>
              </a:ext>
            </a:extLst>
          </p:cNvPr>
          <p:cNvSpPr txBox="1"/>
          <p:nvPr/>
        </p:nvSpPr>
        <p:spPr>
          <a:xfrm>
            <a:off x="411703" y="614024"/>
            <a:ext cx="4981345" cy="606813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Gauge data is limited in mountainous regions of Nepal, </a:t>
            </a:r>
            <a:r>
              <a:rPr lang="en-US" sz="1600" dirty="0">
                <a:solidFill>
                  <a:srgbClr val="000000"/>
                </a:solidFill>
                <a:latin typeface="Calibri" panose="020F0502020204030204" pitchFamily="34" charset="0"/>
              </a:rPr>
              <a:t>creating a need for satellite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precipitation data.</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Working with mentors, a representative from Nepal’s Department of Hydrology and Meteorology (DHM) evaluated IMERG Early, Late, and Final products to understand which product is most suitable for precipitation estimates in high elevation, ungauged regions of Nepal. </a:t>
            </a:r>
          </a:p>
          <a:p>
            <a:pPr marL="285750" indent="-285750">
              <a:lnSpc>
                <a:spcPct val="107000"/>
              </a:lnSpc>
              <a:spcAft>
                <a:spcPts val="800"/>
              </a:spcAft>
              <a:buFont typeface="Wingdings" panose="05000000000000000000" pitchFamily="2" charset="2"/>
              <a:buChar char="Ø"/>
              <a:defRPr/>
            </a:pPr>
            <a:r>
              <a:rPr lang="en-US" sz="1600" dirty="0">
                <a:solidFill>
                  <a:srgbClr val="000000"/>
                </a:solidFill>
                <a:latin typeface="Calibri" panose="020F0502020204030204" pitchFamily="34" charset="0"/>
              </a:rPr>
              <a:t>Previous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research projects compare a single version of IMERG to gauge data in Nepal, but they do not compare accuracy of multiple IMERG products.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sz="1600" dirty="0">
                <a:solidFill>
                  <a:prstClr val="black"/>
                </a:solidFill>
                <a:latin typeface="Calibri" panose="020F0502020204030204" pitchFamily="34" charset="0"/>
                <a:cs typeface="Times New Roman" panose="02020603050405020304" pitchFamily="18" charset="0"/>
              </a:rPr>
              <a:t>The goal of these efforts are to determine whether IMERG can fulfill the region’s need for precipitation data and help improve weather forecasts.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Results will help DHM:</a:t>
            </a:r>
          </a:p>
          <a:p>
            <a:pPr marL="800100" lvl="1" indent="-342900">
              <a:lnSpc>
                <a:spcPct val="107000"/>
              </a:lnSpc>
              <a:spcAft>
                <a:spcPts val="800"/>
              </a:spcAft>
              <a:buAutoNum type="arabicParenR"/>
              <a:defRPr/>
            </a:pPr>
            <a:r>
              <a:rPr lang="en-US" sz="1600" dirty="0">
                <a:solidFill>
                  <a:srgbClr val="000000"/>
                </a:solidFill>
                <a:latin typeface="Calibri" panose="020F0502020204030204" pitchFamily="34" charset="0"/>
              </a:rPr>
              <a:t>Understand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climatology and current precipitation in ungauged regions.</a:t>
            </a:r>
          </a:p>
          <a:p>
            <a:pPr marL="800100" lvl="1" indent="-342900">
              <a:lnSpc>
                <a:spcPct val="107000"/>
              </a:lnSpc>
              <a:spcAft>
                <a:spcPts val="800"/>
              </a:spcAft>
              <a:buAutoNum type="arabicParenR"/>
              <a:defRPr/>
            </a:pPr>
            <a:r>
              <a:rPr lang="en-US" sz="1600" dirty="0">
                <a:solidFill>
                  <a:srgbClr val="000000"/>
                </a:solidFill>
                <a:latin typeface="Calibri" panose="020F0502020204030204" pitchFamily="34" charset="0"/>
              </a:rPr>
              <a:t>Increase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trust that the best product is being used.</a:t>
            </a:r>
          </a:p>
        </p:txBody>
      </p:sp>
      <p:sp>
        <p:nvSpPr>
          <p:cNvPr id="21" name="Oval 20">
            <a:extLst>
              <a:ext uri="{FF2B5EF4-FFF2-40B4-BE49-F238E27FC236}">
                <a16:creationId xmlns:a16="http://schemas.microsoft.com/office/drawing/2014/main" id="{E189189C-33CD-4306-B702-F073035D3EEF}"/>
              </a:ext>
            </a:extLst>
          </p:cNvPr>
          <p:cNvSpPr/>
          <p:nvPr/>
        </p:nvSpPr>
        <p:spPr>
          <a:xfrm>
            <a:off x="9382094" y="6126429"/>
            <a:ext cx="731520" cy="73152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6709751" y="5731312"/>
            <a:ext cx="822960" cy="82296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8972705" y="6010932"/>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7617159" y="5812863"/>
            <a:ext cx="1220477"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Rojan Lamichhane</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Nepal DHM</a:t>
            </a:r>
          </a:p>
        </p:txBody>
      </p:sp>
      <p:sp>
        <p:nvSpPr>
          <p:cNvPr id="30" name="TextBox 29">
            <a:extLst>
              <a:ext uri="{FF2B5EF4-FFF2-40B4-BE49-F238E27FC236}">
                <a16:creationId xmlns:a16="http://schemas.microsoft.com/office/drawing/2014/main" id="{8980D203-C981-460F-A5F0-D7F1EB28BB21}"/>
              </a:ext>
            </a:extLst>
          </p:cNvPr>
          <p:cNvSpPr txBox="1"/>
          <p:nvPr/>
        </p:nvSpPr>
        <p:spPr>
          <a:xfrm>
            <a:off x="5432597" y="4749698"/>
            <a:ext cx="639952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Precipitation statistics (average daily precip, 95th percentile of precip, and average annual precip) for IMERG E, L, F (top to bottom). Note the high spatial variability among gauge stations that IMERG is unable to capture. Credit: R. Lamichhane.</a:t>
            </a: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5110785" y="5909700"/>
            <a:ext cx="1846612"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5" name="Oval 4">
            <a:extLst>
              <a:ext uri="{FF2B5EF4-FFF2-40B4-BE49-F238E27FC236}">
                <a16:creationId xmlns:a16="http://schemas.microsoft.com/office/drawing/2014/main" id="{D76906F9-3154-DE3E-6417-C5E95A9D95F9}"/>
              </a:ext>
            </a:extLst>
          </p:cNvPr>
          <p:cNvSpPr/>
          <p:nvPr/>
        </p:nvSpPr>
        <p:spPr>
          <a:xfrm>
            <a:off x="9871926" y="5439279"/>
            <a:ext cx="731520" cy="731520"/>
          </a:xfrm>
          <a:prstGeom prst="ellipse">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Title 20">
            <a:extLst>
              <a:ext uri="{FF2B5EF4-FFF2-40B4-BE49-F238E27FC236}">
                <a16:creationId xmlns:a16="http://schemas.microsoft.com/office/drawing/2014/main" id="{31C603D2-808F-3A72-DD30-3B2B59018FFE}"/>
              </a:ext>
            </a:extLst>
          </p:cNvPr>
          <p:cNvSpPr txBox="1">
            <a:spLocks/>
          </p:cNvSpPr>
          <p:nvPr/>
        </p:nvSpPr>
        <p:spPr bwMode="auto">
          <a:xfrm>
            <a:off x="10580595" y="5513623"/>
            <a:ext cx="1732225" cy="65717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Ankita Pradhan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University of Wisconsin-Madison</a:t>
            </a:r>
          </a:p>
        </p:txBody>
      </p:sp>
      <p:sp>
        <p:nvSpPr>
          <p:cNvPr id="23" name="Title 20">
            <a:extLst>
              <a:ext uri="{FF2B5EF4-FFF2-40B4-BE49-F238E27FC236}">
                <a16:creationId xmlns:a16="http://schemas.microsoft.com/office/drawing/2014/main" id="{26989017-10FB-72C2-2016-4FEF02AA313D}"/>
              </a:ext>
            </a:extLst>
          </p:cNvPr>
          <p:cNvSpPr txBox="1">
            <a:spLocks/>
          </p:cNvSpPr>
          <p:nvPr/>
        </p:nvSpPr>
        <p:spPr bwMode="auto">
          <a:xfrm>
            <a:off x="9747854" y="6183866"/>
            <a:ext cx="2025660" cy="7705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Sam Hartke</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NCAR</a:t>
            </a:r>
          </a:p>
        </p:txBody>
      </p:sp>
      <p:pic>
        <p:nvPicPr>
          <p:cNvPr id="2" name="Google Shape;111;p2">
            <a:extLst>
              <a:ext uri="{FF2B5EF4-FFF2-40B4-BE49-F238E27FC236}">
                <a16:creationId xmlns:a16="http://schemas.microsoft.com/office/drawing/2014/main" id="{98AECE48-5110-3BC2-FE4D-B67240C2AC34}"/>
              </a:ext>
            </a:extLst>
          </p:cNvPr>
          <p:cNvPicPr preferRelativeResize="0"/>
          <p:nvPr/>
        </p:nvPicPr>
        <p:blipFill rotWithShape="1">
          <a:blip r:embed="rId6">
            <a:alphaModFix/>
          </a:blip>
          <a:srcRect l="892" r="1078"/>
          <a:stretch/>
        </p:blipFill>
        <p:spPr>
          <a:xfrm>
            <a:off x="5532436" y="668557"/>
            <a:ext cx="6399529" cy="4089285"/>
          </a:xfrm>
          <a:prstGeom prst="rect">
            <a:avLst/>
          </a:prstGeom>
          <a:noFill/>
          <a:ln>
            <a:solidFill>
              <a:schemeClr val="tx1"/>
            </a:solidFill>
          </a:ln>
        </p:spPr>
      </p:pic>
    </p:spTree>
    <p:extLst>
      <p:ext uri="{BB962C8B-B14F-4D97-AF65-F5344CB8AC3E}">
        <p14:creationId xmlns:p14="http://schemas.microsoft.com/office/powerpoint/2010/main" val="3520525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BBEC4FD-892E-4754-A2A7-5620E25D46AE}"/>
              </a:ext>
            </a:extLst>
          </p:cNvPr>
          <p:cNvSpPr txBox="1"/>
          <p:nvPr/>
        </p:nvSpPr>
        <p:spPr>
          <a:xfrm>
            <a:off x="1113918" y="79992"/>
            <a:ext cx="1019629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Improving Water Resource Management Practices using GPM</a:t>
            </a:r>
          </a:p>
        </p:txBody>
      </p:sp>
      <p:sp>
        <p:nvSpPr>
          <p:cNvPr id="24" name="TextBox 23">
            <a:extLst>
              <a:ext uri="{FF2B5EF4-FFF2-40B4-BE49-F238E27FC236}">
                <a16:creationId xmlns:a16="http://schemas.microsoft.com/office/drawing/2014/main" id="{5E662DA9-96FD-499F-BFC0-3CCBF892AA18}"/>
              </a:ext>
            </a:extLst>
          </p:cNvPr>
          <p:cNvSpPr txBox="1"/>
          <p:nvPr/>
        </p:nvSpPr>
        <p:spPr>
          <a:xfrm>
            <a:off x="317366" y="1061706"/>
            <a:ext cx="5588305" cy="582409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indent="-285750">
              <a:lnSpc>
                <a:spcPct val="107000"/>
              </a:lnSpc>
              <a:spcBef>
                <a:spcPts val="0"/>
              </a:spcBef>
              <a:spcAft>
                <a:spcPts val="800"/>
              </a:spcAft>
              <a:buFont typeface="Wingdings" panose="05000000000000000000"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Private Institute of Climate Change Research (ICC) in Guatemala works with government institutions and the agro-industrial sector to support disaster risk reduction efforts by understanding potential risks and monitoring them over time.</a:t>
            </a:r>
          </a:p>
          <a:p>
            <a:pPr marL="285750" marR="0" indent="-285750">
              <a:lnSpc>
                <a:spcPct val="107000"/>
              </a:lnSpc>
              <a:spcBef>
                <a:spcPts val="0"/>
              </a:spcBef>
              <a:spcAft>
                <a:spcPts val="800"/>
              </a:spcAft>
              <a:buFont typeface="Wingdings" panose="05000000000000000000"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To help support this effort, ICC evaluated the use of IMERG in western Guatemala to increase coverage and information to enhance their extreme precipitation analysis efforts. </a:t>
            </a:r>
          </a:p>
          <a:p>
            <a:pPr marL="285750" marR="0" indent="-285750">
              <a:lnSpc>
                <a:spcPct val="107000"/>
              </a:lnSpc>
              <a:spcBef>
                <a:spcPts val="0"/>
              </a:spcBef>
              <a:spcAft>
                <a:spcPts val="800"/>
              </a:spcAft>
              <a:buFont typeface="Wingdings" panose="05000000000000000000" pitchFamily="2" charset="2"/>
              <a:buChar char="Ø"/>
            </a:pPr>
            <a:r>
              <a:rPr lang="en-US" dirty="0">
                <a:latin typeface="Calibri" panose="020F0502020204030204" pitchFamily="34" charset="0"/>
                <a:ea typeface="Calibri" panose="020F0502020204030204" pitchFamily="34" charset="0"/>
                <a:cs typeface="Times New Roman" panose="02020603050405020304" pitchFamily="18" charset="0"/>
              </a:rPr>
              <a:t>ICC then </a:t>
            </a:r>
            <a:r>
              <a:rPr lang="en-US" sz="1800" dirty="0">
                <a:effectLst/>
                <a:latin typeface="Calibri" panose="020F0502020204030204" pitchFamily="34" charset="0"/>
                <a:ea typeface="Calibri" panose="020F0502020204030204" pitchFamily="34" charset="0"/>
                <a:cs typeface="Times New Roman" panose="02020603050405020304" pitchFamily="18" charset="0"/>
              </a:rPr>
              <a:t>assessed biases between IMERG estimates and data collected from 48 local weather stations in the region. </a:t>
            </a:r>
          </a:p>
          <a:p>
            <a:pPr marL="285750" marR="0" indent="-285750">
              <a:lnSpc>
                <a:spcPct val="107000"/>
              </a:lnSpc>
              <a:spcBef>
                <a:spcPts val="0"/>
              </a:spcBef>
              <a:spcAft>
                <a:spcPts val="800"/>
              </a:spcAft>
              <a:buFont typeface="Wingdings" panose="05000000000000000000" pitchFamily="2" charset="2"/>
              <a:buChar char="Ø"/>
            </a:pPr>
            <a:r>
              <a:rPr lang="en-US" dirty="0">
                <a:latin typeface="Calibri" panose="020F0502020204030204" pitchFamily="34" charset="0"/>
                <a:ea typeface="Calibri" panose="020F0502020204030204" pitchFamily="34" charset="0"/>
                <a:cs typeface="Times New Roman" panose="02020603050405020304" pitchFamily="18" charset="0"/>
              </a:rPr>
              <a:t>ICC now plans to use IMERG as a complementary dataset to station data for hydrological analysis and establish basin base flows that will allow a better understanding of the planning and management of water for their stakeholders.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8980D203-C981-460F-A5F0-D7F1EB28BB21}"/>
              </a:ext>
            </a:extLst>
          </p:cNvPr>
          <p:cNvSpPr txBox="1"/>
          <p:nvPr/>
        </p:nvSpPr>
        <p:spPr>
          <a:xfrm>
            <a:off x="9949763" y="1213210"/>
            <a:ext cx="184134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Screenshots of data and analysis provided by ICC team member, Amy Molina.</a:t>
            </a:r>
          </a:p>
        </p:txBody>
      </p:sp>
      <p:grpSp>
        <p:nvGrpSpPr>
          <p:cNvPr id="19" name="Group 18">
            <a:extLst>
              <a:ext uri="{FF2B5EF4-FFF2-40B4-BE49-F238E27FC236}">
                <a16:creationId xmlns:a16="http://schemas.microsoft.com/office/drawing/2014/main" id="{09E8320C-1540-2829-B354-D96E122A2E53}"/>
              </a:ext>
            </a:extLst>
          </p:cNvPr>
          <p:cNvGrpSpPr/>
          <p:nvPr/>
        </p:nvGrpSpPr>
        <p:grpSpPr>
          <a:xfrm>
            <a:off x="6487430" y="4863255"/>
            <a:ext cx="5704570" cy="1998879"/>
            <a:chOff x="2335172" y="4859121"/>
            <a:chExt cx="5704570" cy="1998879"/>
          </a:xfrm>
        </p:grpSpPr>
        <p:sp>
          <p:nvSpPr>
            <p:cNvPr id="40" name="TextBox 39">
              <a:extLst>
                <a:ext uri="{FF2B5EF4-FFF2-40B4-BE49-F238E27FC236}">
                  <a16:creationId xmlns:a16="http://schemas.microsoft.com/office/drawing/2014/main" id="{FDC79B1D-F7FF-8C16-6CFC-E10F624FE4CD}"/>
                </a:ext>
              </a:extLst>
            </p:cNvPr>
            <p:cNvSpPr txBox="1"/>
            <p:nvPr/>
          </p:nvSpPr>
          <p:spPr>
            <a:xfrm>
              <a:off x="3244026" y="4859121"/>
              <a:ext cx="1611652"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4" name="Oval 3">
              <a:extLst>
                <a:ext uri="{FF2B5EF4-FFF2-40B4-BE49-F238E27FC236}">
                  <a16:creationId xmlns:a16="http://schemas.microsoft.com/office/drawing/2014/main" id="{00D03087-0F6A-2B82-9201-A35BA125DFBA}"/>
                </a:ext>
              </a:extLst>
            </p:cNvPr>
            <p:cNvSpPr/>
            <p:nvPr/>
          </p:nvSpPr>
          <p:spPr>
            <a:xfrm>
              <a:off x="2587799" y="5227610"/>
              <a:ext cx="914400" cy="914400"/>
            </a:xfrm>
            <a:prstGeom prst="ellipse">
              <a:avLst/>
            </a:prstGeom>
            <a:blipFill>
              <a:blip r:embed="rId3"/>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ross 4">
              <a:extLst>
                <a:ext uri="{FF2B5EF4-FFF2-40B4-BE49-F238E27FC236}">
                  <a16:creationId xmlns:a16="http://schemas.microsoft.com/office/drawing/2014/main" id="{F9E91358-81A2-B201-A361-A665EF438C8F}"/>
                </a:ext>
              </a:extLst>
            </p:cNvPr>
            <p:cNvSpPr/>
            <p:nvPr/>
          </p:nvSpPr>
          <p:spPr>
            <a:xfrm>
              <a:off x="3775532" y="5591280"/>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20">
              <a:extLst>
                <a:ext uri="{FF2B5EF4-FFF2-40B4-BE49-F238E27FC236}">
                  <a16:creationId xmlns:a16="http://schemas.microsoft.com/office/drawing/2014/main" id="{14C02C90-C6E2-CEC2-2B01-D8F25A6DFF73}"/>
                </a:ext>
              </a:extLst>
            </p:cNvPr>
            <p:cNvSpPr txBox="1">
              <a:spLocks/>
            </p:cNvSpPr>
            <p:nvPr/>
          </p:nvSpPr>
          <p:spPr bwMode="auto">
            <a:xfrm>
              <a:off x="2335172" y="6198143"/>
              <a:ext cx="1419654"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Amy Molina</a:t>
              </a:r>
            </a:p>
            <a:p>
              <a:pPr marL="0" marR="0" lvl="0" indent="0" algn="ctr" defTabSz="457189" rtl="0" eaLnBrk="1" fontAlgn="auto" latinLnBrk="0" hangingPunct="1">
                <a:lnSpc>
                  <a:spcPct val="100000"/>
                </a:lnSpc>
                <a:spcBef>
                  <a:spcPct val="0"/>
                </a:spcBef>
                <a:spcAft>
                  <a:spcPts val="0"/>
                </a:spcAft>
                <a:buClrTx/>
                <a:buSzTx/>
                <a:buFontTx/>
                <a:buNone/>
                <a:tabLst/>
                <a:defRPr/>
              </a:pPr>
              <a:r>
                <a:rPr lang="en-US" sz="1400" b="0" dirty="0">
                  <a:solidFill>
                    <a:prstClr val="black"/>
                  </a:solidFill>
                  <a:effectLst/>
                  <a:latin typeface="Oswald" panose="00000500000000000000" pitchFamily="2" charset="0"/>
                  <a:ea typeface="Tahoma" panose="020B0604030504040204" pitchFamily="34" charset="0"/>
                  <a:cs typeface="Arial" panose="020B0604020202020204" pitchFamily="34" charset="0"/>
                </a:rPr>
                <a:t>ICC</a:t>
              </a:r>
              <a:endPar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endParaRPr>
            </a:p>
          </p:txBody>
        </p:sp>
        <p:sp>
          <p:nvSpPr>
            <p:cNvPr id="8" name="Oval 7">
              <a:extLst>
                <a:ext uri="{FF2B5EF4-FFF2-40B4-BE49-F238E27FC236}">
                  <a16:creationId xmlns:a16="http://schemas.microsoft.com/office/drawing/2014/main" id="{32DCA3DE-3BC3-6D20-C6DA-16DCA9427C6E}"/>
                </a:ext>
              </a:extLst>
            </p:cNvPr>
            <p:cNvSpPr/>
            <p:nvPr/>
          </p:nvSpPr>
          <p:spPr>
            <a:xfrm>
              <a:off x="4490403" y="5271240"/>
              <a:ext cx="457200" cy="457200"/>
            </a:xfrm>
            <a:prstGeom prst="ellipse">
              <a:avLst/>
            </a:prstGeom>
            <a:blipFill>
              <a:blip r:embed="rId4"/>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93DE1D9C-9333-631D-6FF5-FD52CBE48AE8}"/>
                </a:ext>
              </a:extLst>
            </p:cNvPr>
            <p:cNvSpPr/>
            <p:nvPr/>
          </p:nvSpPr>
          <p:spPr>
            <a:xfrm>
              <a:off x="5340305" y="5271240"/>
              <a:ext cx="457200" cy="457200"/>
            </a:xfrm>
            <a:prstGeom prst="ellipse">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73CBC551-F015-E50E-4E47-8B86758EE100}"/>
                </a:ext>
              </a:extLst>
            </p:cNvPr>
            <p:cNvSpPr/>
            <p:nvPr/>
          </p:nvSpPr>
          <p:spPr>
            <a:xfrm>
              <a:off x="4490403" y="5913410"/>
              <a:ext cx="457200" cy="457200"/>
            </a:xfrm>
            <a:prstGeom prst="ellipse">
              <a:avLst/>
            </a:prstGeom>
            <a:blipFill>
              <a:blip r:embed="rId6"/>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373E2BC9-5DA0-F5AF-6503-074A6A4E34B5}"/>
                </a:ext>
              </a:extLst>
            </p:cNvPr>
            <p:cNvSpPr/>
            <p:nvPr/>
          </p:nvSpPr>
          <p:spPr>
            <a:xfrm>
              <a:off x="5340305" y="5913410"/>
              <a:ext cx="457200" cy="457200"/>
            </a:xfrm>
            <a:prstGeom prst="ellipse">
              <a:avLst/>
            </a:prstGeom>
            <a:blipFill>
              <a:blip r:embed="rId7"/>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Cross 12">
              <a:extLst>
                <a:ext uri="{FF2B5EF4-FFF2-40B4-BE49-F238E27FC236}">
                  <a16:creationId xmlns:a16="http://schemas.microsoft.com/office/drawing/2014/main" id="{46A90178-7436-37A5-07BD-EE6BE3F78319}"/>
                </a:ext>
              </a:extLst>
            </p:cNvPr>
            <p:cNvSpPr/>
            <p:nvPr/>
          </p:nvSpPr>
          <p:spPr>
            <a:xfrm>
              <a:off x="5105679" y="5793757"/>
              <a:ext cx="91440" cy="9144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20">
              <a:extLst>
                <a:ext uri="{FF2B5EF4-FFF2-40B4-BE49-F238E27FC236}">
                  <a16:creationId xmlns:a16="http://schemas.microsoft.com/office/drawing/2014/main" id="{F20172F4-E953-2B6F-BF48-B0F5E46B3AC2}"/>
                </a:ext>
              </a:extLst>
            </p:cNvPr>
            <p:cNvSpPr txBox="1">
              <a:spLocks/>
            </p:cNvSpPr>
            <p:nvPr/>
          </p:nvSpPr>
          <p:spPr bwMode="auto">
            <a:xfrm>
              <a:off x="5907891" y="5318662"/>
              <a:ext cx="2131851" cy="109726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Mentors: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Vasco Mantas, U. of Coimbra</a:t>
              </a:r>
            </a:p>
            <a:p>
              <a:pPr marL="0" marR="0" lvl="0" indent="0" algn="ctr" defTabSz="457189" rtl="0" eaLnBrk="1" fontAlgn="auto" latinLnBrk="0" hangingPunct="1">
                <a:lnSpc>
                  <a:spcPct val="100000"/>
                </a:lnSpc>
                <a:spcBef>
                  <a:spcPct val="0"/>
                </a:spcBef>
                <a:spcAft>
                  <a:spcPts val="0"/>
                </a:spcAft>
                <a:buClrTx/>
                <a:buSzTx/>
                <a:buFontTx/>
                <a:buNone/>
                <a:tabLst/>
                <a:defRPr/>
              </a:pPr>
              <a:r>
                <a:rPr lang="en-US" sz="1400" b="0" dirty="0">
                  <a:solidFill>
                    <a:prstClr val="black"/>
                  </a:solidFill>
                  <a:effectLst/>
                  <a:latin typeface="Oswald" panose="00000500000000000000" pitchFamily="2" charset="0"/>
                  <a:ea typeface="Tahoma" panose="020B0604030504040204" pitchFamily="34" charset="0"/>
                  <a:cs typeface="Arial" panose="020B0604020202020204" pitchFamily="34" charset="0"/>
                </a:rPr>
                <a:t>Zhong Liu, NASA/MSU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Mircea Grecu, NASA/ MSU</a:t>
              </a:r>
            </a:p>
            <a:p>
              <a:pPr marL="0" marR="0" lvl="0" indent="0" algn="ctr" defTabSz="457189" rtl="0" eaLnBrk="1" fontAlgn="auto" latinLnBrk="0" hangingPunct="1">
                <a:lnSpc>
                  <a:spcPct val="100000"/>
                </a:lnSpc>
                <a:spcBef>
                  <a:spcPct val="0"/>
                </a:spcBef>
                <a:spcAft>
                  <a:spcPts val="0"/>
                </a:spcAft>
                <a:buClrTx/>
                <a:buSzTx/>
                <a:buFontTx/>
                <a:buNone/>
                <a:tabLst/>
                <a:defRPr/>
              </a:pPr>
              <a:r>
                <a:rPr lang="en-US" sz="1400" b="0" dirty="0">
                  <a:solidFill>
                    <a:prstClr val="black"/>
                  </a:solidFill>
                  <a:effectLst/>
                  <a:latin typeface="Oswald" panose="00000500000000000000" pitchFamily="2" charset="0"/>
                  <a:ea typeface="Tahoma" panose="020B0604030504040204" pitchFamily="34" charset="0"/>
                  <a:cs typeface="Arial" panose="020B0604020202020204" pitchFamily="34" charset="0"/>
                </a:rPr>
                <a:t>Andrea Portier, NASA/SSAI</a:t>
              </a:r>
              <a:endPar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id="{18FDBE44-F1C6-FBA8-4C9D-402E3731AA3E}"/>
              </a:ext>
            </a:extLst>
          </p:cNvPr>
          <p:cNvPicPr>
            <a:picLocks noChangeAspect="1"/>
          </p:cNvPicPr>
          <p:nvPr/>
        </p:nvPicPr>
        <p:blipFill>
          <a:blip r:embed="rId8"/>
          <a:stretch>
            <a:fillRect/>
          </a:stretch>
        </p:blipFill>
        <p:spPr>
          <a:xfrm>
            <a:off x="5861432" y="659345"/>
            <a:ext cx="3913433" cy="2036258"/>
          </a:xfrm>
          <a:prstGeom prst="rect">
            <a:avLst/>
          </a:prstGeom>
          <a:ln>
            <a:solidFill>
              <a:schemeClr val="tx1"/>
            </a:solidFill>
          </a:ln>
        </p:spPr>
      </p:pic>
      <p:pic>
        <p:nvPicPr>
          <p:cNvPr id="28" name="Picture 27">
            <a:extLst>
              <a:ext uri="{FF2B5EF4-FFF2-40B4-BE49-F238E27FC236}">
                <a16:creationId xmlns:a16="http://schemas.microsoft.com/office/drawing/2014/main" id="{7C1B6BA3-34C9-E81A-DEE5-71FD35359B6C}"/>
              </a:ext>
            </a:extLst>
          </p:cNvPr>
          <p:cNvPicPr>
            <a:picLocks noChangeAspect="1"/>
          </p:cNvPicPr>
          <p:nvPr/>
        </p:nvPicPr>
        <p:blipFill>
          <a:blip r:embed="rId9"/>
          <a:stretch>
            <a:fillRect/>
          </a:stretch>
        </p:blipFill>
        <p:spPr>
          <a:xfrm>
            <a:off x="8871261" y="2777315"/>
            <a:ext cx="3205608" cy="2051120"/>
          </a:xfrm>
          <a:prstGeom prst="rect">
            <a:avLst/>
          </a:prstGeom>
          <a:ln>
            <a:solidFill>
              <a:schemeClr val="tx1"/>
            </a:solidFill>
          </a:ln>
        </p:spPr>
      </p:pic>
      <p:sp>
        <p:nvSpPr>
          <p:cNvPr id="31" name="TextBox 30">
            <a:extLst>
              <a:ext uri="{FF2B5EF4-FFF2-40B4-BE49-F238E27FC236}">
                <a16:creationId xmlns:a16="http://schemas.microsoft.com/office/drawing/2014/main" id="{F9D9D50A-17F3-DE9F-AF3A-0DEA16B31AE8}"/>
              </a:ext>
            </a:extLst>
          </p:cNvPr>
          <p:cNvSpPr txBox="1"/>
          <p:nvPr/>
        </p:nvSpPr>
        <p:spPr>
          <a:xfrm>
            <a:off x="6161103" y="3014967"/>
            <a:ext cx="2637663"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libri" panose="020F0502020204030204" pitchFamily="34" charset="0"/>
                <a:cs typeface="Times New Roman" panose="02020603050405020304" pitchFamily="18" charset="0"/>
              </a:rPr>
              <a:t>Top: Daily precipitation using IMERG 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solidFill>
                  <a:prstClr val="black"/>
                </a:solidFill>
                <a:latin typeface="Calibri" panose="020F0502020204030204" pitchFamily="34" charset="0"/>
                <a:cs typeface="Times New Roman" panose="02020603050405020304" pitchFamily="18" charset="0"/>
              </a:rPr>
              <a:t>Right: Accumulated precipitation using IMERG Late.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0473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BBEC4FD-892E-4754-A2A7-5620E25D46AE}"/>
              </a:ext>
            </a:extLst>
          </p:cNvPr>
          <p:cNvSpPr txBox="1"/>
          <p:nvPr/>
        </p:nvSpPr>
        <p:spPr>
          <a:xfrm>
            <a:off x="5116011" y="90804"/>
            <a:ext cx="6343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Evaluation of IMERG for Drought Classification </a:t>
            </a:r>
          </a:p>
        </p:txBody>
      </p:sp>
      <p:sp>
        <p:nvSpPr>
          <p:cNvPr id="24" name="TextBox 23">
            <a:extLst>
              <a:ext uri="{FF2B5EF4-FFF2-40B4-BE49-F238E27FC236}">
                <a16:creationId xmlns:a16="http://schemas.microsoft.com/office/drawing/2014/main" id="{5E662DA9-96FD-499F-BFC0-3CCBF892AA18}"/>
              </a:ext>
            </a:extLst>
          </p:cNvPr>
          <p:cNvSpPr txBox="1"/>
          <p:nvPr/>
        </p:nvSpPr>
        <p:spPr>
          <a:xfrm>
            <a:off x="441852" y="715687"/>
            <a:ext cx="7155449" cy="4444871"/>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Argentina’s economy is mainly based on the export of raw materials such as meat, corn and soybeans.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This stresses the need for both local and national governments and producers to classify the magnitude of drought. </a:t>
            </a:r>
          </a:p>
          <a:p>
            <a:pPr marL="285750" indent="-285750">
              <a:lnSpc>
                <a:spcPct val="107000"/>
              </a:lnSpc>
              <a:spcAft>
                <a:spcPts val="800"/>
              </a:spcAft>
              <a:buFont typeface="Wingdings" panose="05000000000000000000" pitchFamily="2" charset="2"/>
              <a:buChar char="Ø"/>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team explored the suitability of IMERG throughout the Pampas region of Argentina to classify drought conditions through the computation of the Standardized Precipitation Index (SPI). </a:t>
            </a:r>
          </a:p>
          <a:p>
            <a:pPr marL="742950" lvl="1"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This will help support local and national government initiatives for early drought warning systems. </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Results indicate that as IMERG database grows, thus reducing the sampling error, the reliability of the IMERG based drought classification will increase.</a:t>
            </a:r>
          </a:p>
        </p:txBody>
      </p:sp>
      <p:grpSp>
        <p:nvGrpSpPr>
          <p:cNvPr id="16" name="Group 15">
            <a:extLst>
              <a:ext uri="{FF2B5EF4-FFF2-40B4-BE49-F238E27FC236}">
                <a16:creationId xmlns:a16="http://schemas.microsoft.com/office/drawing/2014/main" id="{F4DC54BC-9333-7EB1-CC86-206B143F38DA}"/>
              </a:ext>
            </a:extLst>
          </p:cNvPr>
          <p:cNvGrpSpPr/>
          <p:nvPr/>
        </p:nvGrpSpPr>
        <p:grpSpPr>
          <a:xfrm>
            <a:off x="3544919" y="5079638"/>
            <a:ext cx="3482082" cy="1726470"/>
            <a:chOff x="-190960" y="630802"/>
            <a:chExt cx="3482082" cy="1726470"/>
          </a:xfrm>
        </p:grpSpPr>
        <p:sp>
          <p:nvSpPr>
            <p:cNvPr id="21" name="Oval 20">
              <a:extLst>
                <a:ext uri="{FF2B5EF4-FFF2-40B4-BE49-F238E27FC236}">
                  <a16:creationId xmlns:a16="http://schemas.microsoft.com/office/drawing/2014/main" id="{E189189C-33CD-4306-B702-F073035D3EEF}"/>
                </a:ext>
              </a:extLst>
            </p:cNvPr>
            <p:cNvSpPr/>
            <p:nvPr/>
          </p:nvSpPr>
          <p:spPr>
            <a:xfrm>
              <a:off x="548640" y="630802"/>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155471" y="630802"/>
              <a:ext cx="91440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1719120" y="950842"/>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190960" y="1584114"/>
              <a:ext cx="228600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Marcelo Uriburu Quirno</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CONAE</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856280" y="1584114"/>
              <a:ext cx="1434842"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lang="en-US" sz="1400" b="0" dirty="0">
                  <a:solidFill>
                    <a:prstClr val="black"/>
                  </a:solidFill>
                  <a:effectLst/>
                  <a:latin typeface="Oswald" panose="00000500000000000000" pitchFamily="2" charset="0"/>
                  <a:ea typeface="Tahoma" panose="020B0604030504040204" pitchFamily="34" charset="0"/>
                  <a:cs typeface="Arial" panose="020B0604020202020204" pitchFamily="34" charset="0"/>
                </a:rPr>
                <a:t>Santiago Villar</a:t>
              </a:r>
            </a:p>
            <a:p>
              <a:pPr marL="0" marR="0" lvl="0" indent="0" algn="ctr" defTabSz="457189" rtl="0" eaLnBrk="1" fontAlgn="auto" latinLnBrk="0" hangingPunct="1">
                <a:lnSpc>
                  <a:spcPct val="100000"/>
                </a:lnSpc>
                <a:spcBef>
                  <a:spcPct val="0"/>
                </a:spcBef>
                <a:spcAft>
                  <a:spcPts val="0"/>
                </a:spcAft>
                <a:buClrTx/>
                <a:buSzTx/>
                <a:buFontTx/>
                <a:buNone/>
                <a:tabLst/>
                <a:defRPr/>
              </a:pPr>
              <a:r>
                <a:rPr lang="en-US" sz="1400" b="0" dirty="0">
                  <a:solidFill>
                    <a:prstClr val="black"/>
                  </a:solidFill>
                  <a:effectLst/>
                  <a:latin typeface="Oswald" panose="00000500000000000000" pitchFamily="2" charset="0"/>
                  <a:ea typeface="Tahoma" panose="020B0604030504040204" pitchFamily="34" charset="0"/>
                  <a:cs typeface="Arial" panose="020B0604020202020204" pitchFamily="34" charset="0"/>
                </a:rPr>
                <a:t>U. Of Buenos Aires</a:t>
              </a:r>
              <a:endPar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8980D203-C981-460F-A5F0-D7F1EB28BB21}"/>
              </a:ext>
            </a:extLst>
          </p:cNvPr>
          <p:cNvSpPr txBox="1"/>
          <p:nvPr/>
        </p:nvSpPr>
        <p:spPr>
          <a:xfrm>
            <a:off x="7673342" y="5160558"/>
            <a:ext cx="4464308"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Using IMERG daily for the 2000 to 2020 years a gamma probability distribution function was fitted against monthly accumulated precipitation for six locations where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situ data is available in the most fertile region of Argentina. </a:t>
            </a: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Above show results for detecting drought. Credit: S. Villar.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2172554" y="5493098"/>
            <a:ext cx="1765750"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pic>
        <p:nvPicPr>
          <p:cNvPr id="5" name="Picture 4">
            <a:extLst>
              <a:ext uri="{FF2B5EF4-FFF2-40B4-BE49-F238E27FC236}">
                <a16:creationId xmlns:a16="http://schemas.microsoft.com/office/drawing/2014/main" id="{95A10340-B01F-4D21-A165-3FC4EA886510}"/>
              </a:ext>
            </a:extLst>
          </p:cNvPr>
          <p:cNvPicPr>
            <a:picLocks noChangeAspect="1"/>
          </p:cNvPicPr>
          <p:nvPr/>
        </p:nvPicPr>
        <p:blipFill>
          <a:blip r:embed="rId5"/>
          <a:stretch>
            <a:fillRect/>
          </a:stretch>
        </p:blipFill>
        <p:spPr>
          <a:xfrm>
            <a:off x="7710053" y="944470"/>
            <a:ext cx="4390887" cy="4135168"/>
          </a:xfrm>
          <a:prstGeom prst="rect">
            <a:avLst/>
          </a:prstGeom>
        </p:spPr>
      </p:pic>
    </p:spTree>
    <p:extLst>
      <p:ext uri="{BB962C8B-B14F-4D97-AF65-F5344CB8AC3E}">
        <p14:creationId xmlns:p14="http://schemas.microsoft.com/office/powerpoint/2010/main" val="1235729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6B8E893-13BD-0CB8-2DB1-ADD711DF934D}"/>
              </a:ext>
            </a:extLst>
          </p:cNvPr>
          <p:cNvSpPr/>
          <p:nvPr/>
        </p:nvSpPr>
        <p:spPr>
          <a:xfrm>
            <a:off x="4990288" y="603212"/>
            <a:ext cx="7269303" cy="3696414"/>
          </a:xfrm>
          <a:prstGeom prst="rect">
            <a:avLst/>
          </a:prstGeom>
          <a:solidFill>
            <a:schemeClr val="accent3">
              <a:lumMod val="40000"/>
              <a:lumOff val="6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BBEC4FD-892E-4754-A2A7-5620E25D46AE}"/>
              </a:ext>
            </a:extLst>
          </p:cNvPr>
          <p:cNvSpPr txBox="1"/>
          <p:nvPr/>
        </p:nvSpPr>
        <p:spPr>
          <a:xfrm>
            <a:off x="1113918" y="79992"/>
            <a:ext cx="1019629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Oswald" panose="00000500000000000000" pitchFamily="2" charset="0"/>
              </a:rPr>
              <a:t>Understanding Data Access Tools to Assess Urban Flooding Events</a:t>
            </a:r>
            <a:endPar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endParaRPr>
          </a:p>
        </p:txBody>
      </p:sp>
      <p:sp>
        <p:nvSpPr>
          <p:cNvPr id="24" name="TextBox 23">
            <a:extLst>
              <a:ext uri="{FF2B5EF4-FFF2-40B4-BE49-F238E27FC236}">
                <a16:creationId xmlns:a16="http://schemas.microsoft.com/office/drawing/2014/main" id="{5E662DA9-96FD-499F-BFC0-3CCBF892AA18}"/>
              </a:ext>
            </a:extLst>
          </p:cNvPr>
          <p:cNvSpPr txBox="1"/>
          <p:nvPr/>
        </p:nvSpPr>
        <p:spPr>
          <a:xfrm>
            <a:off x="350012" y="820634"/>
            <a:ext cx="4801581" cy="3017749"/>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 examine scenarios of urban flooding caused by climate factors in Dhaka, India, the participant explored the use of IMERG to gain a deeper understanding of long-term precipitation patterns and potential impacts on the local ecosystem and human activities.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sz="1600" dirty="0">
                <a:solidFill>
                  <a:srgbClr val="000000"/>
                </a:solidFill>
                <a:latin typeface="Calibri" panose="020F0502020204030204" pitchFamily="34" charset="0"/>
              </a:rPr>
              <a:t>The participant was introduced with data access tools across the GPM webpage and GES DISC sites, including Giovanni. </a:t>
            </a:r>
          </a:p>
        </p:txBody>
      </p:sp>
      <p:grpSp>
        <p:nvGrpSpPr>
          <p:cNvPr id="19" name="Group 18">
            <a:extLst>
              <a:ext uri="{FF2B5EF4-FFF2-40B4-BE49-F238E27FC236}">
                <a16:creationId xmlns:a16="http://schemas.microsoft.com/office/drawing/2014/main" id="{09E8320C-1540-2829-B354-D96E122A2E53}"/>
              </a:ext>
            </a:extLst>
          </p:cNvPr>
          <p:cNvGrpSpPr/>
          <p:nvPr/>
        </p:nvGrpSpPr>
        <p:grpSpPr>
          <a:xfrm>
            <a:off x="6332784" y="4554144"/>
            <a:ext cx="5699083" cy="2040913"/>
            <a:chOff x="2266011" y="4817087"/>
            <a:chExt cx="5699083" cy="2040913"/>
          </a:xfrm>
        </p:grpSpPr>
        <p:sp>
          <p:nvSpPr>
            <p:cNvPr id="40" name="TextBox 39">
              <a:extLst>
                <a:ext uri="{FF2B5EF4-FFF2-40B4-BE49-F238E27FC236}">
                  <a16:creationId xmlns:a16="http://schemas.microsoft.com/office/drawing/2014/main" id="{FDC79B1D-F7FF-8C16-6CFC-E10F624FE4CD}"/>
                </a:ext>
              </a:extLst>
            </p:cNvPr>
            <p:cNvSpPr txBox="1"/>
            <p:nvPr/>
          </p:nvSpPr>
          <p:spPr>
            <a:xfrm>
              <a:off x="4534479" y="4817087"/>
              <a:ext cx="1611652"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4" name="Oval 3">
              <a:extLst>
                <a:ext uri="{FF2B5EF4-FFF2-40B4-BE49-F238E27FC236}">
                  <a16:creationId xmlns:a16="http://schemas.microsoft.com/office/drawing/2014/main" id="{00D03087-0F6A-2B82-9201-A35BA125DFBA}"/>
                </a:ext>
              </a:extLst>
            </p:cNvPr>
            <p:cNvSpPr/>
            <p:nvPr/>
          </p:nvSpPr>
          <p:spPr>
            <a:xfrm>
              <a:off x="2709100" y="5227610"/>
              <a:ext cx="914400" cy="914400"/>
            </a:xfrm>
            <a:prstGeom prst="ellipse">
              <a:avLst/>
            </a:prstGeom>
            <a:blipFill>
              <a:blip r:embed="rId3"/>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ross 4">
              <a:extLst>
                <a:ext uri="{FF2B5EF4-FFF2-40B4-BE49-F238E27FC236}">
                  <a16:creationId xmlns:a16="http://schemas.microsoft.com/office/drawing/2014/main" id="{F9E91358-81A2-B201-A361-A665EF438C8F}"/>
                </a:ext>
              </a:extLst>
            </p:cNvPr>
            <p:cNvSpPr/>
            <p:nvPr/>
          </p:nvSpPr>
          <p:spPr>
            <a:xfrm>
              <a:off x="3775532" y="5591280"/>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20">
              <a:extLst>
                <a:ext uri="{FF2B5EF4-FFF2-40B4-BE49-F238E27FC236}">
                  <a16:creationId xmlns:a16="http://schemas.microsoft.com/office/drawing/2014/main" id="{14C02C90-C6E2-CEC2-2B01-D8F25A6DFF73}"/>
                </a:ext>
              </a:extLst>
            </p:cNvPr>
            <p:cNvSpPr txBox="1">
              <a:spLocks/>
            </p:cNvSpPr>
            <p:nvPr/>
          </p:nvSpPr>
          <p:spPr bwMode="auto">
            <a:xfrm>
              <a:off x="2266011" y="6198143"/>
              <a:ext cx="1799641"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Zahrun </a:t>
              </a:r>
              <a:r>
                <a:rPr kumimoji="0" lang="en-US" sz="1400" b="0" i="0" u="none" strike="noStrike" kern="1200" cap="none" spc="0" normalizeH="0" baseline="0" noProof="0" dirty="0" err="1">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Zannut</a:t>
              </a:r>
              <a:endPar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endParaRP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Bangladesh University </a:t>
              </a:r>
            </a:p>
          </p:txBody>
        </p:sp>
        <p:sp>
          <p:nvSpPr>
            <p:cNvPr id="8" name="Oval 7">
              <a:extLst>
                <a:ext uri="{FF2B5EF4-FFF2-40B4-BE49-F238E27FC236}">
                  <a16:creationId xmlns:a16="http://schemas.microsoft.com/office/drawing/2014/main" id="{32DCA3DE-3BC3-6D20-C6DA-16DCA9427C6E}"/>
                </a:ext>
              </a:extLst>
            </p:cNvPr>
            <p:cNvSpPr/>
            <p:nvPr/>
          </p:nvSpPr>
          <p:spPr>
            <a:xfrm>
              <a:off x="4490403" y="5271240"/>
              <a:ext cx="457200" cy="457200"/>
            </a:xfrm>
            <a:prstGeom prst="ellipse">
              <a:avLst/>
            </a:prstGeom>
            <a:blipFill>
              <a:blip r:embed="rId4"/>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93DE1D9C-9333-631D-6FF5-FD52CBE48AE8}"/>
                </a:ext>
              </a:extLst>
            </p:cNvPr>
            <p:cNvSpPr/>
            <p:nvPr/>
          </p:nvSpPr>
          <p:spPr>
            <a:xfrm>
              <a:off x="5340305" y="5271240"/>
              <a:ext cx="457200" cy="457200"/>
            </a:xfrm>
            <a:prstGeom prst="ellipse">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73CBC551-F015-E50E-4E47-8B86758EE100}"/>
                </a:ext>
              </a:extLst>
            </p:cNvPr>
            <p:cNvSpPr/>
            <p:nvPr/>
          </p:nvSpPr>
          <p:spPr>
            <a:xfrm>
              <a:off x="4490403" y="5913410"/>
              <a:ext cx="457200" cy="457200"/>
            </a:xfrm>
            <a:prstGeom prst="ellipse">
              <a:avLst/>
            </a:prstGeom>
            <a:blipFill>
              <a:blip r:embed="rId6"/>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373E2BC9-5DA0-F5AF-6503-074A6A4E34B5}"/>
                </a:ext>
              </a:extLst>
            </p:cNvPr>
            <p:cNvSpPr/>
            <p:nvPr/>
          </p:nvSpPr>
          <p:spPr>
            <a:xfrm>
              <a:off x="5340305" y="5913410"/>
              <a:ext cx="457200" cy="457200"/>
            </a:xfrm>
            <a:prstGeom prst="ellipse">
              <a:avLst/>
            </a:prstGeom>
            <a:blipFill>
              <a:blip r:embed="rId7"/>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Cross 12">
              <a:extLst>
                <a:ext uri="{FF2B5EF4-FFF2-40B4-BE49-F238E27FC236}">
                  <a16:creationId xmlns:a16="http://schemas.microsoft.com/office/drawing/2014/main" id="{46A90178-7436-37A5-07BD-EE6BE3F78319}"/>
                </a:ext>
              </a:extLst>
            </p:cNvPr>
            <p:cNvSpPr/>
            <p:nvPr/>
          </p:nvSpPr>
          <p:spPr>
            <a:xfrm>
              <a:off x="5105679" y="5793757"/>
              <a:ext cx="91440" cy="9144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20">
              <a:extLst>
                <a:ext uri="{FF2B5EF4-FFF2-40B4-BE49-F238E27FC236}">
                  <a16:creationId xmlns:a16="http://schemas.microsoft.com/office/drawing/2014/main" id="{F20172F4-E953-2B6F-BF48-B0F5E46B3AC2}"/>
                </a:ext>
              </a:extLst>
            </p:cNvPr>
            <p:cNvSpPr txBox="1">
              <a:spLocks/>
            </p:cNvSpPr>
            <p:nvPr/>
          </p:nvSpPr>
          <p:spPr bwMode="auto">
            <a:xfrm>
              <a:off x="5833243" y="5318662"/>
              <a:ext cx="2131851" cy="109726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Mentors: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Vasco Mantas, U. of Coimbra</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Zhong Liu, NASA/MSU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Mircea Grecu, NASA/ MSU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Andrea Portier, NASA/SSAI</a:t>
              </a:r>
            </a:p>
          </p:txBody>
        </p:sp>
      </p:grpSp>
      <p:sp>
        <p:nvSpPr>
          <p:cNvPr id="31" name="TextBox 30">
            <a:extLst>
              <a:ext uri="{FF2B5EF4-FFF2-40B4-BE49-F238E27FC236}">
                <a16:creationId xmlns:a16="http://schemas.microsoft.com/office/drawing/2014/main" id="{F9D9D50A-17F3-DE9F-AF3A-0DEA16B31AE8}"/>
              </a:ext>
            </a:extLst>
          </p:cNvPr>
          <p:cNvSpPr txBox="1"/>
          <p:nvPr/>
        </p:nvSpPr>
        <p:spPr>
          <a:xfrm>
            <a:off x="5234987" y="3697872"/>
            <a:ext cx="702460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Monthly Average Precipitation calculation from 2000 to 2020 using IMERG in Dhaka. Map highlights designated area of interest. Credit: Zahrun </a:t>
            </a:r>
            <a:r>
              <a:rPr kumimoji="0" lang="en-US" sz="14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Times New Roman" panose="02020603050405020304" pitchFamily="18" charset="0"/>
              </a:rPr>
              <a:t>Zannut</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(Bangladesh University)</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10DE7E3-99BC-7C1D-6C06-453CD18B5A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1593" y="697972"/>
            <a:ext cx="7040407" cy="2989465"/>
          </a:xfrm>
          <a:prstGeom prst="rect">
            <a:avLst/>
          </a:prstGeom>
          <a:ln>
            <a:solidFill>
              <a:schemeClr val="tx1"/>
            </a:solidFill>
          </a:ln>
        </p:spPr>
      </p:pic>
      <p:pic>
        <p:nvPicPr>
          <p:cNvPr id="6" name="Picture Placeholder 14">
            <a:extLst>
              <a:ext uri="{FF2B5EF4-FFF2-40B4-BE49-F238E27FC236}">
                <a16:creationId xmlns:a16="http://schemas.microsoft.com/office/drawing/2014/main" id="{07D014E8-6D25-7CDB-F270-A569A5817450}"/>
              </a:ext>
            </a:extLst>
          </p:cNvPr>
          <p:cNvPicPr>
            <a:picLocks noChangeAspect="1"/>
          </p:cNvPicPr>
          <p:nvPr/>
        </p:nvPicPr>
        <p:blipFill>
          <a:blip r:embed="rId9">
            <a:extLst>
              <a:ext uri="{28A0092B-C50C-407E-A947-70E740481C1C}">
                <a14:useLocalDpi xmlns:a14="http://schemas.microsoft.com/office/drawing/2010/main" val="0"/>
              </a:ext>
            </a:extLst>
          </a:blip>
          <a:srcRect l="24378" r="24378"/>
          <a:stretch>
            <a:fillRect/>
          </a:stretch>
        </p:blipFill>
        <p:spPr bwMode="auto">
          <a:xfrm>
            <a:off x="10355467" y="635781"/>
            <a:ext cx="1676400" cy="160423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15" name="TextBox 14">
            <a:extLst>
              <a:ext uri="{FF2B5EF4-FFF2-40B4-BE49-F238E27FC236}">
                <a16:creationId xmlns:a16="http://schemas.microsoft.com/office/drawing/2014/main" id="{96805DA3-6721-AB02-5C26-583CA84D6C0A}"/>
              </a:ext>
            </a:extLst>
          </p:cNvPr>
          <p:cNvSpPr txBox="1"/>
          <p:nvPr/>
        </p:nvSpPr>
        <p:spPr>
          <a:xfrm>
            <a:off x="350012" y="3782197"/>
            <a:ext cx="5467128" cy="3067378"/>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Next Steps</a:t>
            </a: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Analyze extreme events using IMERG </a:t>
            </a:r>
          </a:p>
          <a:p>
            <a:pPr marL="742950" lvl="1" indent="-285750">
              <a:lnSpc>
                <a:spcPct val="107000"/>
              </a:lnSpc>
              <a:spcAft>
                <a:spcPts val="800"/>
              </a:spcAft>
              <a:buFont typeface="Wingdings" panose="05000000000000000000" pitchFamily="2" charset="2"/>
              <a:buChar char="Ø"/>
              <a:defRP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Calculate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event frequency and duration</a:t>
            </a:r>
          </a:p>
          <a:p>
            <a:pPr marL="742950" lvl="1" indent="-285750">
              <a:lnSpc>
                <a:spcPct val="107000"/>
              </a:lnSpc>
              <a:spcAft>
                <a:spcPts val="800"/>
              </a:spcAft>
              <a:buFont typeface="Wingdings" panose="05000000000000000000" pitchFamily="2" charset="2"/>
              <a:buChar char="Ø"/>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Explore temporal patterns through time series plots </a:t>
            </a:r>
          </a:p>
          <a:p>
            <a:pPr marL="742950" lvl="1" indent="-285750">
              <a:lnSpc>
                <a:spcPct val="107000"/>
              </a:lnSpc>
              <a:spcAft>
                <a:spcPts val="800"/>
              </a:spcAft>
              <a:buFont typeface="Wingdings" panose="05000000000000000000" pitchFamily="2" charset="2"/>
              <a:buChar char="Ø"/>
              <a:defRP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Assess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interannual variability </a:t>
            </a:r>
          </a:p>
          <a:p>
            <a:pPr marL="742950" lvl="1" indent="-285750">
              <a:lnSpc>
                <a:spcPct val="107000"/>
              </a:lnSpc>
              <a:spcAft>
                <a:spcPts val="800"/>
              </a:spcAft>
              <a:buFont typeface="Wingdings" panose="05000000000000000000" pitchFamily="2" charset="2"/>
              <a:buChar char="Ø"/>
              <a:defRPr/>
            </a:pPr>
            <a:r>
              <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Detect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trends using statistical methods </a:t>
            </a:r>
          </a:p>
          <a:p>
            <a:pPr marL="283464" lvl="1" indent="-285750">
              <a:lnSpc>
                <a:spcPct val="107000"/>
              </a:lnSpc>
              <a:spcAft>
                <a:spcPts val="800"/>
              </a:spcAft>
              <a:buFont typeface="Wingdings" panose="05000000000000000000" pitchFamily="2" charset="2"/>
              <a:buChar char="Ø"/>
              <a:defRPr/>
            </a:pPr>
            <a:r>
              <a:rPr lang="en-US" sz="1600" dirty="0">
                <a:latin typeface="Calibri" panose="020F0502020204030204" pitchFamily="34" charset="0"/>
                <a:ea typeface="Calibri" panose="020F0502020204030204" pitchFamily="34" charset="0"/>
                <a:cs typeface="Times New Roman" panose="02020603050405020304" pitchFamily="18" charset="0"/>
              </a:rPr>
              <a:t>R</a:t>
            </a:r>
            <a:r>
              <a:rPr lang="en-US" sz="1600" dirty="0">
                <a:effectLst/>
                <a:latin typeface="Calibri" panose="020F0502020204030204" pitchFamily="34" charset="0"/>
                <a:ea typeface="Calibri" panose="020F0502020204030204" pitchFamily="34" charset="0"/>
                <a:cs typeface="Times New Roman" panose="02020603050405020304" pitchFamily="18" charset="0"/>
              </a:rPr>
              <a:t>esults will be able to demonstrate an urgent need to plan and manage development in a way that preserves and enhances hydrological connectivity.</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315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BBEC4FD-892E-4754-A2A7-5620E25D46AE}"/>
              </a:ext>
            </a:extLst>
          </p:cNvPr>
          <p:cNvSpPr txBox="1"/>
          <p:nvPr/>
        </p:nvSpPr>
        <p:spPr>
          <a:xfrm>
            <a:off x="5831633" y="90804"/>
            <a:ext cx="56277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rPr>
              <a:t>Hydrological Modeling with GPM IMERG</a:t>
            </a:r>
          </a:p>
        </p:txBody>
      </p:sp>
      <p:sp>
        <p:nvSpPr>
          <p:cNvPr id="24" name="TextBox 23">
            <a:extLst>
              <a:ext uri="{FF2B5EF4-FFF2-40B4-BE49-F238E27FC236}">
                <a16:creationId xmlns:a16="http://schemas.microsoft.com/office/drawing/2014/main" id="{5E662DA9-96FD-499F-BFC0-3CCBF892AA18}"/>
              </a:ext>
            </a:extLst>
          </p:cNvPr>
          <p:cNvSpPr txBox="1"/>
          <p:nvPr/>
        </p:nvSpPr>
        <p:spPr>
          <a:xfrm>
            <a:off x="607223" y="795209"/>
            <a:ext cx="6464137" cy="3954737"/>
          </a:xfrm>
          <a:prstGeom prst="rect">
            <a:avLst/>
          </a:prstGeom>
          <a:noFill/>
        </p:spPr>
        <p:txBody>
          <a:bodyPr wrap="square">
            <a:spAutoFit/>
          </a:bodyPr>
          <a:lstStyle/>
          <a:p>
            <a:pPr marR="0" lvl="0" algn="ctr" defTabSz="914400" rtl="0" eaLnBrk="1" fontAlgn="auto" latinLnBrk="0" hangingPunct="1">
              <a:lnSpc>
                <a:spcPct val="107000"/>
              </a:lnSpc>
              <a:spcBef>
                <a:spcPts val="0"/>
              </a:spcBef>
              <a:spcAft>
                <a:spcPts val="800"/>
              </a:spcAft>
              <a:buClrTx/>
              <a:buSzTx/>
              <a:tabLst/>
              <a:defRPr/>
            </a:pPr>
            <a:r>
              <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team explored the use of IMERG as input to hydrological models for Argentina’s lowland Feliciano Basin and compared results with those obtained with in-situ measurements.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IMERG was used to:</a:t>
            </a:r>
          </a:p>
          <a:p>
            <a:pPr marL="742950" lvl="1"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calculate mean precipitation</a:t>
            </a:r>
          </a:p>
          <a:p>
            <a:pPr marL="742950" lvl="1"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run statistical analysis on detection of intense storms</a:t>
            </a:r>
          </a:p>
          <a:p>
            <a:pPr marL="742950" lvl="1"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feed into model to obtain streamflow time series</a:t>
            </a:r>
          </a:p>
          <a:p>
            <a:pPr marL="285750" indent="-285750">
              <a:lnSpc>
                <a:spcPct val="107000"/>
              </a:lnSpc>
              <a:spcAft>
                <a:spcPts val="800"/>
              </a:spcAft>
              <a:buFont typeface="Wingdings" panose="05000000000000000000" pitchFamily="2" charset="2"/>
              <a:buChar char="Ø"/>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team plans to continue the evaluation of the use of IMERG into models to generate more accurate hazard warning systems that cater to lowland catchment areas in Argentina. </a:t>
            </a:r>
          </a:p>
        </p:txBody>
      </p:sp>
      <p:grpSp>
        <p:nvGrpSpPr>
          <p:cNvPr id="16" name="Group 15">
            <a:extLst>
              <a:ext uri="{FF2B5EF4-FFF2-40B4-BE49-F238E27FC236}">
                <a16:creationId xmlns:a16="http://schemas.microsoft.com/office/drawing/2014/main" id="{F4DC54BC-9333-7EB1-CC86-206B143F38DA}"/>
              </a:ext>
            </a:extLst>
          </p:cNvPr>
          <p:cNvGrpSpPr/>
          <p:nvPr/>
        </p:nvGrpSpPr>
        <p:grpSpPr>
          <a:xfrm>
            <a:off x="1284000" y="5102177"/>
            <a:ext cx="3482082" cy="1687558"/>
            <a:chOff x="-190960" y="630802"/>
            <a:chExt cx="3482082" cy="1687558"/>
          </a:xfrm>
        </p:grpSpPr>
        <p:sp>
          <p:nvSpPr>
            <p:cNvPr id="21" name="Oval 20">
              <a:extLst>
                <a:ext uri="{FF2B5EF4-FFF2-40B4-BE49-F238E27FC236}">
                  <a16:creationId xmlns:a16="http://schemas.microsoft.com/office/drawing/2014/main" id="{E189189C-33CD-4306-B702-F073035D3EEF}"/>
                </a:ext>
              </a:extLst>
            </p:cNvPr>
            <p:cNvSpPr/>
            <p:nvPr/>
          </p:nvSpPr>
          <p:spPr>
            <a:xfrm>
              <a:off x="548640" y="630802"/>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155471" y="630802"/>
              <a:ext cx="91440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1719120" y="950842"/>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190960" y="1545202"/>
              <a:ext cx="228600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Marcelo Uriburu Quirno</a:t>
              </a:r>
            </a:p>
            <a:p>
              <a:pPr marL="0" marR="0" lvl="0" indent="0" algn="ctr" defTabSz="457189" rtl="0" eaLnBrk="1" fontAlgn="auto" latinLnBrk="0" hangingPunct="1">
                <a:lnSpc>
                  <a:spcPct val="100000"/>
                </a:lnSpc>
                <a:spcBef>
                  <a:spcPct val="0"/>
                </a:spcBef>
                <a:spcAft>
                  <a:spcPts val="0"/>
                </a:spcAft>
                <a:buClrTx/>
                <a:buSzTx/>
                <a:buFontTx/>
                <a:buNone/>
                <a:tabLst/>
                <a:defRPr/>
              </a:pPr>
              <a:r>
                <a:rPr lang="en-US" sz="1400" b="0" dirty="0">
                  <a:solidFill>
                    <a:prstClr val="black"/>
                  </a:solidFill>
                  <a:effectLst/>
                  <a:latin typeface="Oswald" panose="00000500000000000000" pitchFamily="2" charset="0"/>
                  <a:ea typeface="Tahoma" panose="020B0604030504040204" pitchFamily="34" charset="0"/>
                  <a:cs typeface="Arial" panose="020B0604020202020204" pitchFamily="34" charset="0"/>
                </a:rPr>
                <a:t>CONAE</a:t>
              </a:r>
              <a:endPar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endParaRP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856280" y="1658503"/>
              <a:ext cx="1434842"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Ana Maria Pinilla</a:t>
              </a:r>
            </a:p>
            <a:p>
              <a:pPr marL="0" marR="0" lvl="0" indent="0" algn="ctr" defTabSz="457189" rtl="0" eaLnBrk="1" fontAlgn="auto" latinLnBrk="0" hangingPunct="1">
                <a:lnSpc>
                  <a:spcPct val="100000"/>
                </a:lnSpc>
                <a:spcBef>
                  <a:spcPct val="0"/>
                </a:spcBef>
                <a:spcAft>
                  <a:spcPts val="0"/>
                </a:spcAft>
                <a:buClrTx/>
                <a:buSzTx/>
                <a:buFontTx/>
                <a:buNone/>
                <a:tabLst/>
                <a:defRPr/>
              </a:pPr>
              <a:r>
                <a:rPr lang="en-US" sz="1400" b="0" dirty="0">
                  <a:solidFill>
                    <a:prstClr val="black"/>
                  </a:solidFill>
                  <a:effectLst/>
                  <a:latin typeface="Oswald" panose="00000500000000000000" pitchFamily="2" charset="0"/>
                  <a:ea typeface="Tahoma" panose="020B0604030504040204" pitchFamily="34" charset="0"/>
                  <a:cs typeface="Arial" panose="020B0604020202020204" pitchFamily="34" charset="0"/>
                </a:rPr>
                <a:t>CONAE</a:t>
              </a:r>
              <a:endPar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8980D203-C981-460F-A5F0-D7F1EB28BB21}"/>
              </a:ext>
            </a:extLst>
          </p:cNvPr>
          <p:cNvSpPr txBox="1"/>
          <p:nvPr/>
        </p:nvSpPr>
        <p:spPr>
          <a:xfrm>
            <a:off x="9923800" y="815458"/>
            <a:ext cx="226820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Left: Feliciano Basin in NW Entre Ríos province, Argentina.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dirty="0">
              <a:solidFill>
                <a:prstClr val="black"/>
              </a:solidFill>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Below left: Annual precipitation using IMERG.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dirty="0">
              <a:solidFill>
                <a:prstClr val="black"/>
              </a:solidFill>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Below right: Screenshot of model inputs.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dirty="0">
              <a:solidFill>
                <a:prstClr val="black"/>
              </a:solidFill>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Credit: Ana Mari Pinilla, CONAE</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972C44E8-27DF-00F6-8150-838D5082CB31}"/>
              </a:ext>
            </a:extLst>
          </p:cNvPr>
          <p:cNvPicPr>
            <a:picLocks noChangeAspect="1"/>
          </p:cNvPicPr>
          <p:nvPr/>
        </p:nvPicPr>
        <p:blipFill>
          <a:blip r:embed="rId5"/>
          <a:stretch>
            <a:fillRect/>
          </a:stretch>
        </p:blipFill>
        <p:spPr>
          <a:xfrm>
            <a:off x="5688448" y="4784630"/>
            <a:ext cx="4370168" cy="1629554"/>
          </a:xfrm>
          <a:prstGeom prst="rect">
            <a:avLst/>
          </a:prstGeom>
        </p:spPr>
      </p:pic>
      <p:pic>
        <p:nvPicPr>
          <p:cNvPr id="15" name="Picture 14">
            <a:extLst>
              <a:ext uri="{FF2B5EF4-FFF2-40B4-BE49-F238E27FC236}">
                <a16:creationId xmlns:a16="http://schemas.microsoft.com/office/drawing/2014/main" id="{D095C4AE-0505-24BF-7F10-4BEBC8A8F086}"/>
              </a:ext>
            </a:extLst>
          </p:cNvPr>
          <p:cNvPicPr>
            <a:picLocks noChangeAspect="1"/>
          </p:cNvPicPr>
          <p:nvPr/>
        </p:nvPicPr>
        <p:blipFill>
          <a:blip r:embed="rId6"/>
          <a:stretch>
            <a:fillRect/>
          </a:stretch>
        </p:blipFill>
        <p:spPr>
          <a:xfrm>
            <a:off x="6788715" y="760525"/>
            <a:ext cx="3135085" cy="2886524"/>
          </a:xfrm>
          <a:prstGeom prst="rect">
            <a:avLst/>
          </a:prstGeom>
          <a:ln>
            <a:solidFill>
              <a:schemeClr val="tx1"/>
            </a:solidFill>
          </a:ln>
        </p:spPr>
      </p:pic>
      <p:pic>
        <p:nvPicPr>
          <p:cNvPr id="38" name="Picture 37">
            <a:extLst>
              <a:ext uri="{FF2B5EF4-FFF2-40B4-BE49-F238E27FC236}">
                <a16:creationId xmlns:a16="http://schemas.microsoft.com/office/drawing/2014/main" id="{1FADB573-0DC4-8EF1-6A38-D24F80EB80A6}"/>
              </a:ext>
            </a:extLst>
          </p:cNvPr>
          <p:cNvPicPr>
            <a:picLocks noChangeAspect="1"/>
          </p:cNvPicPr>
          <p:nvPr/>
        </p:nvPicPr>
        <p:blipFill rotWithShape="1">
          <a:blip r:embed="rId7"/>
          <a:srcRect l="1700" r="-1"/>
          <a:stretch/>
        </p:blipFill>
        <p:spPr>
          <a:xfrm>
            <a:off x="10173877" y="3479106"/>
            <a:ext cx="1737360" cy="2632306"/>
          </a:xfrm>
          <a:prstGeom prst="rect">
            <a:avLst/>
          </a:prstGeom>
          <a:ln>
            <a:solidFill>
              <a:schemeClr val="tx1"/>
            </a:solidFill>
          </a:ln>
        </p:spPr>
      </p:pic>
      <p:sp>
        <p:nvSpPr>
          <p:cNvPr id="40" name="TextBox 39">
            <a:extLst>
              <a:ext uri="{FF2B5EF4-FFF2-40B4-BE49-F238E27FC236}">
                <a16:creationId xmlns:a16="http://schemas.microsoft.com/office/drawing/2014/main" id="{FDC79B1D-F7FF-8C16-6CFC-E10F624FE4CD}"/>
              </a:ext>
            </a:extLst>
          </p:cNvPr>
          <p:cNvSpPr txBox="1"/>
          <p:nvPr/>
        </p:nvSpPr>
        <p:spPr>
          <a:xfrm>
            <a:off x="123842" y="4718287"/>
            <a:ext cx="6414796" cy="375552"/>
          </a:xfrm>
          <a:prstGeom prst="rect">
            <a:avLst/>
          </a:prstGeom>
          <a:noFill/>
        </p:spPr>
        <p:txBody>
          <a:bodyPr wrap="square">
            <a:spAutoFit/>
          </a:bodyPr>
          <a:lstStyle/>
          <a:p>
            <a:pPr marR="0" lvl="0" algn="ctr" defTabSz="914400" rtl="0" eaLnBrk="1" fontAlgn="auto" latinLnBrk="0" hangingPunct="1">
              <a:lnSpc>
                <a:spcPct val="107000"/>
              </a:lnSpc>
              <a:spcBef>
                <a:spcPts val="0"/>
              </a:spcBef>
              <a:spcAft>
                <a:spcPts val="800"/>
              </a:spcAft>
              <a:buClrTx/>
              <a:buSzTx/>
              <a:tabLst/>
              <a:defRPr/>
            </a:pPr>
            <a:r>
              <a:rPr lang="en-US" b="1" dirty="0">
                <a:solidFill>
                  <a:prstClr val="black"/>
                </a:solidFill>
                <a:latin typeface="Calibri" panose="020F0502020204030204" pitchFamily="34" charset="0"/>
                <a:ea typeface="Calibri" panose="020F0502020204030204" pitchFamily="34" charset="0"/>
                <a:cs typeface="Times New Roman" panose="02020603050405020304" pitchFamily="18" charset="0"/>
              </a:rPr>
              <a:t>2023 Team</a:t>
            </a:r>
          </a:p>
        </p:txBody>
      </p:sp>
    </p:spTree>
    <p:extLst>
      <p:ext uri="{BB962C8B-B14F-4D97-AF65-F5344CB8AC3E}">
        <p14:creationId xmlns:p14="http://schemas.microsoft.com/office/powerpoint/2010/main" val="2412308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CED723-5B62-1E4B-EC38-D39554DF2B92}"/>
              </a:ext>
            </a:extLst>
          </p:cNvPr>
          <p:cNvSpPr/>
          <p:nvPr/>
        </p:nvSpPr>
        <p:spPr>
          <a:xfrm>
            <a:off x="6750996" y="614025"/>
            <a:ext cx="5321030" cy="6034619"/>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6BBEC4FD-892E-4754-A2A7-5620E25D46AE}"/>
              </a:ext>
            </a:extLst>
          </p:cNvPr>
          <p:cNvSpPr txBox="1"/>
          <p:nvPr/>
        </p:nvSpPr>
        <p:spPr>
          <a:xfrm>
            <a:off x="2373550" y="90803"/>
            <a:ext cx="9105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Oswald" panose="00000500000000000000" pitchFamily="2" charset="0"/>
                <a:ea typeface="+mn-ea"/>
                <a:cs typeface="+mn-cs"/>
              </a:rPr>
              <a:t>Investigating Diurnal Cycle of Precipitation in the Amazon Rainforest</a:t>
            </a:r>
          </a:p>
        </p:txBody>
      </p:sp>
      <p:sp>
        <p:nvSpPr>
          <p:cNvPr id="24" name="TextBox 23">
            <a:extLst>
              <a:ext uri="{FF2B5EF4-FFF2-40B4-BE49-F238E27FC236}">
                <a16:creationId xmlns:a16="http://schemas.microsoft.com/office/drawing/2014/main" id="{5E662DA9-96FD-499F-BFC0-3CCBF892AA18}"/>
              </a:ext>
            </a:extLst>
          </p:cNvPr>
          <p:cNvSpPr txBox="1"/>
          <p:nvPr/>
        </p:nvSpPr>
        <p:spPr>
          <a:xfrm>
            <a:off x="441853" y="715687"/>
            <a:ext cx="6248168" cy="404591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Amazon Rainforest is one of the world’s hot spots of convective activity.</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However, models do not produce a realistic representation of precipitation.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To explore this topic, the team compared three microphysical schemes (WSM6, Thompson, Morrison) of the WRF model against GPM precipitation data near Manaus, Brazil.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Results indicate that the coarser resolution WRF model inadequately captures GPM precipitation and the WSM schemes exhibit superior performance in compared to other schemes.</a:t>
            </a:r>
          </a:p>
        </p:txBody>
      </p:sp>
      <p:grpSp>
        <p:nvGrpSpPr>
          <p:cNvPr id="16" name="Group 15">
            <a:extLst>
              <a:ext uri="{FF2B5EF4-FFF2-40B4-BE49-F238E27FC236}">
                <a16:creationId xmlns:a16="http://schemas.microsoft.com/office/drawing/2014/main" id="{F4DC54BC-9333-7EB1-CC86-206B143F38DA}"/>
              </a:ext>
            </a:extLst>
          </p:cNvPr>
          <p:cNvGrpSpPr/>
          <p:nvPr/>
        </p:nvGrpSpPr>
        <p:grpSpPr>
          <a:xfrm>
            <a:off x="2943086" y="4944273"/>
            <a:ext cx="3746935" cy="1726470"/>
            <a:chOff x="-190960" y="630802"/>
            <a:chExt cx="3746935" cy="1726470"/>
          </a:xfrm>
        </p:grpSpPr>
        <p:sp>
          <p:nvSpPr>
            <p:cNvPr id="21" name="Oval 20">
              <a:extLst>
                <a:ext uri="{FF2B5EF4-FFF2-40B4-BE49-F238E27FC236}">
                  <a16:creationId xmlns:a16="http://schemas.microsoft.com/office/drawing/2014/main" id="{E189189C-33CD-4306-B702-F073035D3EEF}"/>
                </a:ext>
              </a:extLst>
            </p:cNvPr>
            <p:cNvSpPr/>
            <p:nvPr/>
          </p:nvSpPr>
          <p:spPr>
            <a:xfrm>
              <a:off x="548640" y="630802"/>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301291" y="709014"/>
              <a:ext cx="914400" cy="836187"/>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1719120" y="950842"/>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190960" y="1584114"/>
              <a:ext cx="228600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Mei Han</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NASA/MSU</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826665" y="1640764"/>
              <a:ext cx="1729310"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Chetan Gurung</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UMBC</a:t>
              </a:r>
            </a:p>
          </p:txBody>
        </p:sp>
      </p:grpSp>
      <p:sp>
        <p:nvSpPr>
          <p:cNvPr id="30" name="TextBox 29">
            <a:extLst>
              <a:ext uri="{FF2B5EF4-FFF2-40B4-BE49-F238E27FC236}">
                <a16:creationId xmlns:a16="http://schemas.microsoft.com/office/drawing/2014/main" id="{8980D203-C981-460F-A5F0-D7F1EB28BB21}"/>
              </a:ext>
            </a:extLst>
          </p:cNvPr>
          <p:cNvSpPr txBox="1"/>
          <p:nvPr/>
        </p:nvSpPr>
        <p:spPr>
          <a:xfrm>
            <a:off x="7285839" y="5932079"/>
            <a:ext cx="446430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Results from project- Investigating diurnal cycle of precipitation with GPM vs three different microphysical schemes. Credit: Chetan Gurung.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4244611" y="4557813"/>
            <a:ext cx="1765750"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pic>
        <p:nvPicPr>
          <p:cNvPr id="7" name="Picture 6">
            <a:extLst>
              <a:ext uri="{FF2B5EF4-FFF2-40B4-BE49-F238E27FC236}">
                <a16:creationId xmlns:a16="http://schemas.microsoft.com/office/drawing/2014/main" id="{2D00B525-ABEF-25CC-95FE-D049F3E7AD1C}"/>
              </a:ext>
            </a:extLst>
          </p:cNvPr>
          <p:cNvPicPr>
            <a:picLocks noChangeAspect="1"/>
          </p:cNvPicPr>
          <p:nvPr/>
        </p:nvPicPr>
        <p:blipFill>
          <a:blip r:embed="rId5"/>
          <a:stretch>
            <a:fillRect/>
          </a:stretch>
        </p:blipFill>
        <p:spPr>
          <a:xfrm>
            <a:off x="6872946" y="763711"/>
            <a:ext cx="5077130" cy="5121928"/>
          </a:xfrm>
          <a:prstGeom prst="rect">
            <a:avLst/>
          </a:prstGeom>
        </p:spPr>
      </p:pic>
      <p:sp>
        <p:nvSpPr>
          <p:cNvPr id="10" name="TextBox 9">
            <a:extLst>
              <a:ext uri="{FF2B5EF4-FFF2-40B4-BE49-F238E27FC236}">
                <a16:creationId xmlns:a16="http://schemas.microsoft.com/office/drawing/2014/main" id="{38FC0074-712B-AB05-5BE9-EFDF88B94BD2}"/>
              </a:ext>
            </a:extLst>
          </p:cNvPr>
          <p:cNvSpPr txBox="1"/>
          <p:nvPr/>
        </p:nvSpPr>
        <p:spPr>
          <a:xfrm>
            <a:off x="441853" y="4781059"/>
            <a:ext cx="2768393" cy="1561005"/>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Future Work: </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Model</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simulation at a finer spatiotemporal resolution to enhance accuracy and detail.</a:t>
            </a:r>
          </a:p>
        </p:txBody>
      </p:sp>
    </p:spTree>
    <p:extLst>
      <p:ext uri="{BB962C8B-B14F-4D97-AF65-F5344CB8AC3E}">
        <p14:creationId xmlns:p14="http://schemas.microsoft.com/office/powerpoint/2010/main" val="1795563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BBEC4FD-892E-4754-A2A7-5620E25D46AE}"/>
              </a:ext>
            </a:extLst>
          </p:cNvPr>
          <p:cNvSpPr txBox="1"/>
          <p:nvPr/>
        </p:nvSpPr>
        <p:spPr>
          <a:xfrm>
            <a:off x="1113918" y="79992"/>
            <a:ext cx="1019629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Using IMERG in Monitoring Rainfall &amp; Midsummer Drought in Honduras</a:t>
            </a:r>
          </a:p>
        </p:txBody>
      </p:sp>
      <p:sp>
        <p:nvSpPr>
          <p:cNvPr id="24" name="TextBox 23">
            <a:extLst>
              <a:ext uri="{FF2B5EF4-FFF2-40B4-BE49-F238E27FC236}">
                <a16:creationId xmlns:a16="http://schemas.microsoft.com/office/drawing/2014/main" id="{5E662DA9-96FD-499F-BFC0-3CCBF892AA18}"/>
              </a:ext>
            </a:extLst>
          </p:cNvPr>
          <p:cNvSpPr txBox="1"/>
          <p:nvPr/>
        </p:nvSpPr>
        <p:spPr>
          <a:xfrm>
            <a:off x="350012" y="820634"/>
            <a:ext cx="6279659" cy="543655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sz="1800" b="0" i="0" u="none" strike="noStrike" baseline="0" dirty="0">
                <a:solidFill>
                  <a:srgbClr val="000000"/>
                </a:solidFill>
                <a:latin typeface="Calibri" panose="020F0502020204030204" pitchFamily="34" charset="0"/>
              </a:rPr>
              <a:t>Rainfall variability and the Midsummer Drought (MSD) (</a:t>
            </a:r>
            <a:r>
              <a:rPr lang="en-US" sz="1800" b="0" i="1" u="none" strike="noStrike" baseline="0" dirty="0" err="1">
                <a:solidFill>
                  <a:srgbClr val="000000"/>
                </a:solidFill>
                <a:latin typeface="Calibri" panose="020F0502020204030204" pitchFamily="34" charset="0"/>
              </a:rPr>
              <a:t>canícula</a:t>
            </a:r>
            <a:r>
              <a:rPr lang="en-US" sz="1800" b="0" i="0" u="none" strike="noStrike" baseline="0" dirty="0">
                <a:solidFill>
                  <a:srgbClr val="000000"/>
                </a:solidFill>
                <a:latin typeface="Calibri" panose="020F0502020204030204" pitchFamily="34" charset="0"/>
              </a:rPr>
              <a:t>) shape multiple socio-economical activities in Honduras.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International Maize and Wheat Improvement Center (CIMMYT) aim to develop a framework for the use of</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IMERG Final and Late runs in monitoring rainfall and MSD.</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Integration into national monitoring and forecasting systems of Honduras is underway</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 for the </a:t>
            </a:r>
            <a:r>
              <a:rPr lang="en-US" b="0" i="0" u="none" strike="noStrike" baseline="0" dirty="0">
                <a:latin typeface="Calibri" panose="020F0502020204030204" pitchFamily="34" charset="0"/>
              </a:rPr>
              <a:t>National Weather Service (CENAOS) and for agricultural extension organizations (</a:t>
            </a:r>
            <a:r>
              <a:rPr lang="en-US" b="0" i="0" u="none" strike="noStrike" baseline="0" dirty="0" err="1">
                <a:latin typeface="Calibri" panose="020F0502020204030204" pitchFamily="34" charset="0"/>
              </a:rPr>
              <a:t>InfoAgro</a:t>
            </a:r>
            <a:r>
              <a:rPr lang="en-US" dirty="0">
                <a:latin typeface="Calibri" panose="020F0502020204030204" pitchFamily="34" charset="0"/>
              </a:rPr>
              <a:t>):</a:t>
            </a:r>
          </a:p>
          <a:p>
            <a:pPr marL="742950" lvl="1" indent="-285750">
              <a:lnSpc>
                <a:spcPct val="107000"/>
              </a:lnSpc>
              <a:spcAft>
                <a:spcPts val="800"/>
              </a:spcAft>
              <a:buFont typeface="Wingdings" panose="05000000000000000000" pitchFamily="2" charset="2"/>
              <a:buChar char="Ø"/>
            </a:pPr>
            <a:r>
              <a:rPr lang="en-US" sz="1800" b="0" i="0" u="none" strike="noStrike" baseline="0" dirty="0">
                <a:latin typeface="Calibri" panose="020F0502020204030204" pitchFamily="34" charset="0"/>
              </a:rPr>
              <a:t>Monitoring + weather and seasonal forecasts of rainfall and the MSD</a:t>
            </a:r>
          </a:p>
          <a:p>
            <a:pPr marL="742950" lvl="1" indent="-285750">
              <a:lnSpc>
                <a:spcPct val="107000"/>
              </a:lnSpc>
              <a:spcAft>
                <a:spcPts val="800"/>
              </a:spcAft>
              <a:buFont typeface="Wingdings" panose="05000000000000000000" pitchFamily="2" charset="2"/>
              <a:buChar char="Ø"/>
            </a:pPr>
            <a:r>
              <a:rPr lang="en-US" sz="1800" b="0" i="0" u="none" strike="noStrike" baseline="0" dirty="0">
                <a:latin typeface="Calibri" panose="020F0502020204030204" pitchFamily="34" charset="0"/>
              </a:rPr>
              <a:t>Recommendations for specific crops and regions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Ongoing work includes interactive platform for visualization and data source for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agromet</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bulletins. </a:t>
            </a:r>
          </a:p>
        </p:txBody>
      </p:sp>
      <p:grpSp>
        <p:nvGrpSpPr>
          <p:cNvPr id="19" name="Group 18">
            <a:extLst>
              <a:ext uri="{FF2B5EF4-FFF2-40B4-BE49-F238E27FC236}">
                <a16:creationId xmlns:a16="http://schemas.microsoft.com/office/drawing/2014/main" id="{09E8320C-1540-2829-B354-D96E122A2E53}"/>
              </a:ext>
            </a:extLst>
          </p:cNvPr>
          <p:cNvGrpSpPr/>
          <p:nvPr/>
        </p:nvGrpSpPr>
        <p:grpSpPr>
          <a:xfrm>
            <a:off x="6750972" y="4619983"/>
            <a:ext cx="5508621" cy="2158025"/>
            <a:chOff x="2456473" y="4699975"/>
            <a:chExt cx="5508621" cy="2158025"/>
          </a:xfrm>
        </p:grpSpPr>
        <p:sp>
          <p:nvSpPr>
            <p:cNvPr id="40" name="TextBox 39">
              <a:extLst>
                <a:ext uri="{FF2B5EF4-FFF2-40B4-BE49-F238E27FC236}">
                  <a16:creationId xmlns:a16="http://schemas.microsoft.com/office/drawing/2014/main" id="{FDC79B1D-F7FF-8C16-6CFC-E10F624FE4CD}"/>
                </a:ext>
              </a:extLst>
            </p:cNvPr>
            <p:cNvSpPr txBox="1"/>
            <p:nvPr/>
          </p:nvSpPr>
          <p:spPr>
            <a:xfrm>
              <a:off x="3244026" y="4699975"/>
              <a:ext cx="1611652"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4" name="Oval 3">
              <a:extLst>
                <a:ext uri="{FF2B5EF4-FFF2-40B4-BE49-F238E27FC236}">
                  <a16:creationId xmlns:a16="http://schemas.microsoft.com/office/drawing/2014/main" id="{00D03087-0F6A-2B82-9201-A35BA125DFBA}"/>
                </a:ext>
              </a:extLst>
            </p:cNvPr>
            <p:cNvSpPr/>
            <p:nvPr/>
          </p:nvSpPr>
          <p:spPr>
            <a:xfrm>
              <a:off x="2709100" y="5227610"/>
              <a:ext cx="914400" cy="914400"/>
            </a:xfrm>
            <a:prstGeom prst="ellipse">
              <a:avLst/>
            </a:prstGeom>
            <a:blipFill>
              <a:blip r:embed="rId3"/>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ross 4">
              <a:extLst>
                <a:ext uri="{FF2B5EF4-FFF2-40B4-BE49-F238E27FC236}">
                  <a16:creationId xmlns:a16="http://schemas.microsoft.com/office/drawing/2014/main" id="{F9E91358-81A2-B201-A361-A665EF438C8F}"/>
                </a:ext>
              </a:extLst>
            </p:cNvPr>
            <p:cNvSpPr/>
            <p:nvPr/>
          </p:nvSpPr>
          <p:spPr>
            <a:xfrm>
              <a:off x="3775532" y="5591280"/>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20">
              <a:extLst>
                <a:ext uri="{FF2B5EF4-FFF2-40B4-BE49-F238E27FC236}">
                  <a16:creationId xmlns:a16="http://schemas.microsoft.com/office/drawing/2014/main" id="{14C02C90-C6E2-CEC2-2B01-D8F25A6DFF73}"/>
                </a:ext>
              </a:extLst>
            </p:cNvPr>
            <p:cNvSpPr txBox="1">
              <a:spLocks/>
            </p:cNvSpPr>
            <p:nvPr/>
          </p:nvSpPr>
          <p:spPr bwMode="auto">
            <a:xfrm>
              <a:off x="2456473" y="6198143"/>
              <a:ext cx="1419654"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Carlo Montes</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CIMMYT</a:t>
              </a:r>
            </a:p>
          </p:txBody>
        </p:sp>
        <p:sp>
          <p:nvSpPr>
            <p:cNvPr id="8" name="Oval 7">
              <a:extLst>
                <a:ext uri="{FF2B5EF4-FFF2-40B4-BE49-F238E27FC236}">
                  <a16:creationId xmlns:a16="http://schemas.microsoft.com/office/drawing/2014/main" id="{32DCA3DE-3BC3-6D20-C6DA-16DCA9427C6E}"/>
                </a:ext>
              </a:extLst>
            </p:cNvPr>
            <p:cNvSpPr/>
            <p:nvPr/>
          </p:nvSpPr>
          <p:spPr>
            <a:xfrm>
              <a:off x="4490403" y="5271240"/>
              <a:ext cx="457200" cy="457200"/>
            </a:xfrm>
            <a:prstGeom prst="ellipse">
              <a:avLst/>
            </a:prstGeom>
            <a:blipFill>
              <a:blip r:embed="rId4"/>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93DE1D9C-9333-631D-6FF5-FD52CBE48AE8}"/>
                </a:ext>
              </a:extLst>
            </p:cNvPr>
            <p:cNvSpPr/>
            <p:nvPr/>
          </p:nvSpPr>
          <p:spPr>
            <a:xfrm>
              <a:off x="5340305" y="5271240"/>
              <a:ext cx="457200" cy="457200"/>
            </a:xfrm>
            <a:prstGeom prst="ellipse">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73CBC551-F015-E50E-4E47-8B86758EE100}"/>
                </a:ext>
              </a:extLst>
            </p:cNvPr>
            <p:cNvSpPr/>
            <p:nvPr/>
          </p:nvSpPr>
          <p:spPr>
            <a:xfrm>
              <a:off x="4490403" y="5913410"/>
              <a:ext cx="457200" cy="457200"/>
            </a:xfrm>
            <a:prstGeom prst="ellipse">
              <a:avLst/>
            </a:prstGeom>
            <a:blipFill>
              <a:blip r:embed="rId6"/>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373E2BC9-5DA0-F5AF-6503-074A6A4E34B5}"/>
                </a:ext>
              </a:extLst>
            </p:cNvPr>
            <p:cNvSpPr/>
            <p:nvPr/>
          </p:nvSpPr>
          <p:spPr>
            <a:xfrm>
              <a:off x="5340305" y="5913410"/>
              <a:ext cx="457200" cy="457200"/>
            </a:xfrm>
            <a:prstGeom prst="ellipse">
              <a:avLst/>
            </a:prstGeom>
            <a:blipFill>
              <a:blip r:embed="rId7"/>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Cross 12">
              <a:extLst>
                <a:ext uri="{FF2B5EF4-FFF2-40B4-BE49-F238E27FC236}">
                  <a16:creationId xmlns:a16="http://schemas.microsoft.com/office/drawing/2014/main" id="{46A90178-7436-37A5-07BD-EE6BE3F78319}"/>
                </a:ext>
              </a:extLst>
            </p:cNvPr>
            <p:cNvSpPr/>
            <p:nvPr/>
          </p:nvSpPr>
          <p:spPr>
            <a:xfrm>
              <a:off x="5105679" y="5793757"/>
              <a:ext cx="91440" cy="9144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20">
              <a:extLst>
                <a:ext uri="{FF2B5EF4-FFF2-40B4-BE49-F238E27FC236}">
                  <a16:creationId xmlns:a16="http://schemas.microsoft.com/office/drawing/2014/main" id="{F20172F4-E953-2B6F-BF48-B0F5E46B3AC2}"/>
                </a:ext>
              </a:extLst>
            </p:cNvPr>
            <p:cNvSpPr txBox="1">
              <a:spLocks/>
            </p:cNvSpPr>
            <p:nvPr/>
          </p:nvSpPr>
          <p:spPr bwMode="auto">
            <a:xfrm>
              <a:off x="5833243" y="5318662"/>
              <a:ext cx="2131851" cy="109726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Mentors: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Vasco Mantas, U. of Coimbra</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Zhong Liu, NASA/MSU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Mircea Grecu, NASA/ MSU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Andrea Portier, NASA/SSAI</a:t>
              </a:r>
            </a:p>
          </p:txBody>
        </p:sp>
      </p:grpSp>
      <p:sp>
        <p:nvSpPr>
          <p:cNvPr id="31" name="TextBox 30">
            <a:extLst>
              <a:ext uri="{FF2B5EF4-FFF2-40B4-BE49-F238E27FC236}">
                <a16:creationId xmlns:a16="http://schemas.microsoft.com/office/drawing/2014/main" id="{F9D9D50A-17F3-DE9F-AF3A-0DEA16B31AE8}"/>
              </a:ext>
            </a:extLst>
          </p:cNvPr>
          <p:cNvSpPr txBox="1"/>
          <p:nvPr/>
        </p:nvSpPr>
        <p:spPr>
          <a:xfrm>
            <a:off x="10694790" y="1521779"/>
            <a:ext cx="1416346"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Summary of results from project. Credit: Carlo Montes (CIMMYT)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E6CC277-3A9A-A74D-F52B-F9DD6C3E4C49}"/>
              </a:ext>
            </a:extLst>
          </p:cNvPr>
          <p:cNvPicPr>
            <a:picLocks noChangeAspect="1"/>
          </p:cNvPicPr>
          <p:nvPr/>
        </p:nvPicPr>
        <p:blipFill>
          <a:blip r:embed="rId8"/>
          <a:stretch>
            <a:fillRect/>
          </a:stretch>
        </p:blipFill>
        <p:spPr>
          <a:xfrm>
            <a:off x="6930229" y="723300"/>
            <a:ext cx="3649173" cy="3788229"/>
          </a:xfrm>
          <a:prstGeom prst="rect">
            <a:avLst/>
          </a:prstGeom>
          <a:ln>
            <a:solidFill>
              <a:schemeClr val="tx1"/>
            </a:solidFill>
          </a:ln>
        </p:spPr>
      </p:pic>
    </p:spTree>
    <p:extLst>
      <p:ext uri="{BB962C8B-B14F-4D97-AF65-F5344CB8AC3E}">
        <p14:creationId xmlns:p14="http://schemas.microsoft.com/office/powerpoint/2010/main" val="2959501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BBEC4FD-892E-4754-A2A7-5620E25D46AE}"/>
              </a:ext>
            </a:extLst>
          </p:cNvPr>
          <p:cNvSpPr txBox="1"/>
          <p:nvPr/>
        </p:nvSpPr>
        <p:spPr>
          <a:xfrm>
            <a:off x="1322962" y="90804"/>
            <a:ext cx="10015098"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Oswald" panose="00000500000000000000" pitchFamily="2" charset="0"/>
                <a:ea typeface="+mn-ea"/>
                <a:cs typeface="+mn-cs"/>
              </a:rPr>
              <a:t>Evaluation of Rainfall During</a:t>
            </a:r>
            <a:r>
              <a:rPr lang="en-US" sz="2800" dirty="0">
                <a:solidFill>
                  <a:schemeClr val="bg1"/>
                </a:solidFill>
                <a:latin typeface="Oswald" panose="00000500000000000000" pitchFamily="2" charset="0"/>
              </a:rPr>
              <a:t> </a:t>
            </a:r>
            <a:r>
              <a:rPr kumimoji="0" lang="en-US" sz="2800" b="0" i="0" u="none" strike="noStrike" kern="1200" cap="none" spc="0" normalizeH="0" baseline="0" noProof="0" dirty="0">
                <a:ln>
                  <a:noFill/>
                </a:ln>
                <a:solidFill>
                  <a:schemeClr val="bg1"/>
                </a:solidFill>
                <a:effectLst/>
                <a:uLnTx/>
                <a:uFillTx/>
                <a:latin typeface="Oswald" panose="00000500000000000000" pitchFamily="2" charset="0"/>
                <a:ea typeface="+mn-ea"/>
                <a:cs typeface="+mn-cs"/>
              </a:rPr>
              <a:t>the Borneo Vortex </a:t>
            </a:r>
            <a:r>
              <a:rPr lang="en-US" sz="2800" dirty="0">
                <a:solidFill>
                  <a:schemeClr val="bg1"/>
                </a:solidFill>
                <a:latin typeface="Oswald" panose="00000500000000000000" pitchFamily="2" charset="0"/>
              </a:rPr>
              <a:t>Event</a:t>
            </a:r>
            <a:r>
              <a:rPr kumimoji="0" lang="en-US" sz="2800" b="0" i="0" u="none" strike="noStrike" kern="1200" cap="none" spc="0" normalizeH="0" baseline="0" noProof="0" dirty="0">
                <a:ln>
                  <a:noFill/>
                </a:ln>
                <a:solidFill>
                  <a:schemeClr val="bg1"/>
                </a:solidFill>
                <a:effectLst/>
                <a:uLnTx/>
                <a:uFillTx/>
                <a:latin typeface="Oswald" panose="00000500000000000000" pitchFamily="2" charset="0"/>
                <a:ea typeface="+mn-ea"/>
                <a:cs typeface="+mn-cs"/>
              </a:rPr>
              <a:t> using IMERG and DPR</a:t>
            </a:r>
          </a:p>
        </p:txBody>
      </p:sp>
      <p:sp>
        <p:nvSpPr>
          <p:cNvPr id="24" name="TextBox 23">
            <a:extLst>
              <a:ext uri="{FF2B5EF4-FFF2-40B4-BE49-F238E27FC236}">
                <a16:creationId xmlns:a16="http://schemas.microsoft.com/office/drawing/2014/main" id="{5E662DA9-96FD-499F-BFC0-3CCBF892AA18}"/>
              </a:ext>
            </a:extLst>
          </p:cNvPr>
          <p:cNvSpPr txBox="1"/>
          <p:nvPr/>
        </p:nvSpPr>
        <p:spPr>
          <a:xfrm>
            <a:off x="453223" y="587708"/>
            <a:ext cx="6457032" cy="632564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sz="1800" b="0" i="0" u="none" strike="noStrike" baseline="0" dirty="0">
                <a:solidFill>
                  <a:srgbClr val="000000"/>
                </a:solidFill>
              </a:rPr>
              <a:t>The Borneo Vortex is a meteorological phenomena in SE Asia that results in heavy rainfall and convective storms.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ea typeface="Calibri" panose="020F0502020204030204" pitchFamily="34" charset="0"/>
                <a:cs typeface="Times New Roman" panose="02020603050405020304" pitchFamily="18" charset="0"/>
              </a:rPr>
              <a:t>Working with mentors, a representative from Indonesia’s Met agency (BMKG) </a:t>
            </a:r>
            <a:r>
              <a:rPr lang="en-US" sz="1800" dirty="0">
                <a:effectLst/>
                <a:ea typeface="Calibri" panose="020F0502020204030204" pitchFamily="34" charset="0"/>
                <a:cs typeface="Times New Roman" panose="02020603050405020304" pitchFamily="18" charset="0"/>
              </a:rPr>
              <a:t>evaluated rainfall patterns during Borneo Vortex events using IMERG and DPR data to </a:t>
            </a:r>
            <a:r>
              <a:rPr lang="en-US" sz="1800" b="0" i="0" u="none" strike="noStrike" baseline="0" dirty="0">
                <a:solidFill>
                  <a:srgbClr val="000000"/>
                </a:solidFill>
              </a:rPr>
              <a:t>gain a comprehensive understanding of the phenomenon.</a:t>
            </a:r>
          </a:p>
          <a:p>
            <a:pPr marL="742950" lvl="1" indent="-285750">
              <a:lnSpc>
                <a:spcPct val="107000"/>
              </a:lnSpc>
              <a:spcAft>
                <a:spcPts val="800"/>
              </a:spcAft>
              <a:buFont typeface="Wingdings" panose="05000000000000000000" pitchFamily="2" charset="2"/>
              <a:buChar char="Ø"/>
              <a:defRPr/>
            </a:pPr>
            <a:r>
              <a:rPr lang="en-US" b="0" i="0" u="none" strike="noStrike" dirty="0">
                <a:solidFill>
                  <a:srgbClr val="000000"/>
                </a:solidFill>
                <a:effectLst/>
              </a:rPr>
              <a:t>IMERG data was used to analyze rainfall patterns  and intensity, which were then compared with observed rainfall data.</a:t>
            </a:r>
            <a:endParaRPr lang="en-US" dirty="0">
              <a:solidFill>
                <a:srgbClr val="000000"/>
              </a:solidFill>
            </a:endParaRPr>
          </a:p>
          <a:p>
            <a:pPr marL="742950" lvl="1" indent="-285750">
              <a:lnSpc>
                <a:spcPct val="107000"/>
              </a:lnSpc>
              <a:spcAft>
                <a:spcPts val="800"/>
              </a:spcAft>
              <a:buFont typeface="Wingdings" panose="05000000000000000000" pitchFamily="2" charset="2"/>
              <a:buChar char="Ø"/>
              <a:defRPr/>
            </a:pPr>
            <a:r>
              <a:rPr lang="en-US" sz="1800" b="0" i="0" u="none" strike="noStrike" dirty="0">
                <a:solidFill>
                  <a:srgbClr val="000000"/>
                </a:solidFill>
                <a:effectLst/>
              </a:rPr>
              <a:t>DPR data was used to assess the vertical structure of storms, allowing accurate estimation of rainfall levels and detection of potential indicators of severe weather conditions.</a:t>
            </a:r>
            <a:endParaRPr lang="en-US" dirty="0">
              <a:solidFill>
                <a:srgbClr val="000000"/>
              </a:solidFill>
            </a:endParaRPr>
          </a:p>
          <a:p>
            <a:pPr marL="283464" lvl="1" indent="-285750">
              <a:lnSpc>
                <a:spcPct val="107000"/>
              </a:lnSpc>
              <a:spcAft>
                <a:spcPts val="800"/>
              </a:spcAft>
              <a:buFont typeface="Wingdings" panose="05000000000000000000" pitchFamily="2" charset="2"/>
              <a:buChar char="Ø"/>
              <a:defRPr/>
            </a:pPr>
            <a:r>
              <a:rPr lang="en-US" dirty="0">
                <a:solidFill>
                  <a:srgbClr val="000000"/>
                </a:solidFill>
              </a:rPr>
              <a:t>Results will </a:t>
            </a:r>
            <a:r>
              <a:rPr lang="en-US" sz="1800" b="0" i="0" u="none" strike="noStrike" dirty="0">
                <a:solidFill>
                  <a:srgbClr val="000000"/>
                </a:solidFill>
                <a:effectLst/>
              </a:rPr>
              <a:t>support the formulation of effective strategies for disaster risk reduction and early warning systems. For example: </a:t>
            </a:r>
            <a:endParaRPr lang="en-US" dirty="0">
              <a:solidFill>
                <a:srgbClr val="000000"/>
              </a:solidFill>
            </a:endParaRPr>
          </a:p>
          <a:p>
            <a:pPr marL="740664" lvl="2" indent="-285750">
              <a:lnSpc>
                <a:spcPct val="107000"/>
              </a:lnSpc>
              <a:spcAft>
                <a:spcPts val="800"/>
              </a:spcAft>
              <a:buFont typeface="Wingdings" panose="05000000000000000000" pitchFamily="2" charset="2"/>
              <a:buChar char="Ø"/>
              <a:defRPr/>
            </a:pPr>
            <a:r>
              <a:rPr lang="en-US" dirty="0">
                <a:solidFill>
                  <a:srgbClr val="000000"/>
                </a:solidFill>
              </a:rPr>
              <a:t>U</a:t>
            </a:r>
            <a:r>
              <a:rPr lang="en-US" b="0" i="0" u="none" strike="noStrike" dirty="0">
                <a:solidFill>
                  <a:srgbClr val="000000"/>
                </a:solidFill>
                <a:effectLst/>
              </a:rPr>
              <a:t>nderstanding the Borneo Vortex will help BMKG forecasters </a:t>
            </a:r>
            <a:r>
              <a:rPr lang="en-US" dirty="0">
                <a:solidFill>
                  <a:srgbClr val="000000"/>
                </a:solidFill>
              </a:rPr>
              <a:t>develop </a:t>
            </a:r>
            <a:r>
              <a:rPr lang="en-US" b="0" i="0" u="none" strike="noStrike" dirty="0">
                <a:solidFill>
                  <a:srgbClr val="000000"/>
                </a:solidFill>
                <a:effectLst/>
              </a:rPr>
              <a:t>more accurate weather forecasts, especially around potentially affected areas.</a:t>
            </a:r>
          </a:p>
        </p:txBody>
      </p:sp>
      <p:sp>
        <p:nvSpPr>
          <p:cNvPr id="21" name="Oval 20">
            <a:extLst>
              <a:ext uri="{FF2B5EF4-FFF2-40B4-BE49-F238E27FC236}">
                <a16:creationId xmlns:a16="http://schemas.microsoft.com/office/drawing/2014/main" id="{E189189C-33CD-4306-B702-F073035D3EEF}"/>
              </a:ext>
            </a:extLst>
          </p:cNvPr>
          <p:cNvSpPr/>
          <p:nvPr/>
        </p:nvSpPr>
        <p:spPr>
          <a:xfrm>
            <a:off x="9727719" y="6087340"/>
            <a:ext cx="731520" cy="73152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rot="5400000">
            <a:off x="7647664" y="5321228"/>
            <a:ext cx="822960" cy="82296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9125379" y="5909700"/>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7306393" y="6200058"/>
            <a:ext cx="1537036"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Clara Avila Dea Permata</a:t>
            </a:r>
          </a:p>
          <a:p>
            <a:pPr marL="0" marR="0" lvl="0" indent="0" algn="ctr" defTabSz="457189" rtl="0" eaLnBrk="1" fontAlgn="auto" latinLnBrk="0" hangingPunct="1">
              <a:lnSpc>
                <a:spcPct val="100000"/>
              </a:lnSpc>
              <a:spcBef>
                <a:spcPct val="0"/>
              </a:spcBef>
              <a:spcAft>
                <a:spcPts val="0"/>
              </a:spcAft>
              <a:buClrTx/>
              <a:buSzTx/>
              <a:buFontTx/>
              <a:buNone/>
              <a:tabLst/>
              <a:defRPr/>
            </a:pPr>
            <a:r>
              <a:rPr lang="en-US" sz="1200" b="0" dirty="0">
                <a:solidFill>
                  <a:prstClr val="black"/>
                </a:solidFill>
                <a:effectLst/>
                <a:latin typeface="Oswald" panose="00000500000000000000" pitchFamily="2" charset="0"/>
                <a:ea typeface="Tahoma" panose="020B0604030504040204" pitchFamily="34" charset="0"/>
                <a:cs typeface="Arial" panose="020B0604020202020204" pitchFamily="34" charset="0"/>
              </a:rPr>
              <a:t>BMKG</a:t>
            </a:r>
            <a:endPar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980D203-C981-460F-A5F0-D7F1EB28BB21}"/>
              </a:ext>
            </a:extLst>
          </p:cNvPr>
          <p:cNvSpPr txBox="1"/>
          <p:nvPr/>
        </p:nvSpPr>
        <p:spPr>
          <a:xfrm>
            <a:off x="11002616" y="722802"/>
            <a:ext cx="1164321" cy="24622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DPR reflectivity data from </a:t>
            </a: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M</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arch 6, 2023 from </a:t>
            </a:r>
            <a:r>
              <a:rPr kumimoji="0" lang="en-U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Serasan</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Island. Heavy rainfall led to several landslides in the area. </a:t>
            </a:r>
            <a:endPar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7624058" y="5099838"/>
            <a:ext cx="3311054"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5" name="Oval 4">
            <a:extLst>
              <a:ext uri="{FF2B5EF4-FFF2-40B4-BE49-F238E27FC236}">
                <a16:creationId xmlns:a16="http://schemas.microsoft.com/office/drawing/2014/main" id="{D76906F9-3154-DE3E-6417-C5E95A9D95F9}"/>
              </a:ext>
            </a:extLst>
          </p:cNvPr>
          <p:cNvSpPr/>
          <p:nvPr/>
        </p:nvSpPr>
        <p:spPr>
          <a:xfrm>
            <a:off x="10137108" y="5315340"/>
            <a:ext cx="731520" cy="731520"/>
          </a:xfrm>
          <a:prstGeom prst="ellipse">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8D41035F-6839-9BC0-2CC3-9DA31E140785}"/>
              </a:ext>
            </a:extLst>
          </p:cNvPr>
          <p:cNvPicPr>
            <a:picLocks noChangeAspect="1"/>
          </p:cNvPicPr>
          <p:nvPr/>
        </p:nvPicPr>
        <p:blipFill>
          <a:blip r:embed="rId6"/>
          <a:stretch>
            <a:fillRect/>
          </a:stretch>
        </p:blipFill>
        <p:spPr>
          <a:xfrm>
            <a:off x="6910774" y="722802"/>
            <a:ext cx="4104012" cy="2494705"/>
          </a:xfrm>
          <a:prstGeom prst="rect">
            <a:avLst/>
          </a:prstGeom>
          <a:ln>
            <a:solidFill>
              <a:schemeClr val="tx1"/>
            </a:solidFill>
          </a:ln>
        </p:spPr>
      </p:pic>
      <p:pic>
        <p:nvPicPr>
          <p:cNvPr id="18" name="Picture 17">
            <a:extLst>
              <a:ext uri="{FF2B5EF4-FFF2-40B4-BE49-F238E27FC236}">
                <a16:creationId xmlns:a16="http://schemas.microsoft.com/office/drawing/2014/main" id="{E7491697-6E2E-A158-5366-AA99344A74AC}"/>
              </a:ext>
            </a:extLst>
          </p:cNvPr>
          <p:cNvPicPr>
            <a:picLocks noChangeAspect="1"/>
          </p:cNvPicPr>
          <p:nvPr/>
        </p:nvPicPr>
        <p:blipFill>
          <a:blip r:embed="rId7"/>
          <a:stretch>
            <a:fillRect/>
          </a:stretch>
        </p:blipFill>
        <p:spPr>
          <a:xfrm>
            <a:off x="7534311" y="3255636"/>
            <a:ext cx="4632626" cy="1727521"/>
          </a:xfrm>
          <a:prstGeom prst="rect">
            <a:avLst/>
          </a:prstGeom>
          <a:ln>
            <a:solidFill>
              <a:schemeClr val="tx1"/>
            </a:solidFill>
          </a:ln>
        </p:spPr>
      </p:pic>
      <p:sp>
        <p:nvSpPr>
          <p:cNvPr id="19" name="Title 20">
            <a:extLst>
              <a:ext uri="{FF2B5EF4-FFF2-40B4-BE49-F238E27FC236}">
                <a16:creationId xmlns:a16="http://schemas.microsoft.com/office/drawing/2014/main" id="{31C603D2-808F-3A72-DD30-3B2B59018FFE}"/>
              </a:ext>
            </a:extLst>
          </p:cNvPr>
          <p:cNvSpPr txBox="1">
            <a:spLocks/>
          </p:cNvSpPr>
          <p:nvPr/>
        </p:nvSpPr>
        <p:spPr bwMode="auto">
          <a:xfrm>
            <a:off x="10652202" y="5315340"/>
            <a:ext cx="1732225" cy="65717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Courtney Schumacher</a:t>
            </a:r>
          </a:p>
          <a:p>
            <a:pPr marL="0" marR="0" lvl="0" indent="0" algn="ctr" defTabSz="457189" rtl="0" eaLnBrk="1" fontAlgn="auto" latinLnBrk="0" hangingPunct="1">
              <a:lnSpc>
                <a:spcPct val="100000"/>
              </a:lnSpc>
              <a:spcBef>
                <a:spcPct val="0"/>
              </a:spcBef>
              <a:spcAft>
                <a:spcPts val="0"/>
              </a:spcAft>
              <a:buClrTx/>
              <a:buSzTx/>
              <a:buFontTx/>
              <a:buNone/>
              <a:tabLst/>
              <a:defRPr/>
            </a:pPr>
            <a:r>
              <a:rPr lang="en-US" sz="1200" b="0" dirty="0">
                <a:solidFill>
                  <a:prstClr val="black"/>
                </a:solidFill>
                <a:effectLst/>
                <a:latin typeface="Oswald" panose="00000500000000000000" pitchFamily="2" charset="0"/>
                <a:ea typeface="Tahoma" panose="020B0604030504040204" pitchFamily="34" charset="0"/>
                <a:cs typeface="Arial" panose="020B0604020202020204" pitchFamily="34" charset="0"/>
              </a:rPr>
              <a:t>TAMU College Station</a:t>
            </a:r>
            <a:endPar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endParaRPr>
          </a:p>
        </p:txBody>
      </p:sp>
      <p:sp>
        <p:nvSpPr>
          <p:cNvPr id="23" name="Title 20">
            <a:extLst>
              <a:ext uri="{FF2B5EF4-FFF2-40B4-BE49-F238E27FC236}">
                <a16:creationId xmlns:a16="http://schemas.microsoft.com/office/drawing/2014/main" id="{26989017-10FB-72C2-2016-4FEF02AA313D}"/>
              </a:ext>
            </a:extLst>
          </p:cNvPr>
          <p:cNvSpPr txBox="1">
            <a:spLocks/>
          </p:cNvSpPr>
          <p:nvPr/>
        </p:nvSpPr>
        <p:spPr bwMode="auto">
          <a:xfrm>
            <a:off x="10137108" y="6142792"/>
            <a:ext cx="2025660" cy="7705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Aaron Funk</a:t>
            </a:r>
          </a:p>
          <a:p>
            <a:pPr algn="ctr" eaLnBrk="1" fontAlgn="auto" hangingPunct="1">
              <a:spcAft>
                <a:spcPts val="0"/>
              </a:spcAf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TAMU College Station</a:t>
            </a:r>
          </a:p>
        </p:txBody>
      </p:sp>
    </p:spTree>
    <p:extLst>
      <p:ext uri="{BB962C8B-B14F-4D97-AF65-F5344CB8AC3E}">
        <p14:creationId xmlns:p14="http://schemas.microsoft.com/office/powerpoint/2010/main" val="851828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BBEC4FD-892E-4754-A2A7-5620E25D46AE}"/>
              </a:ext>
            </a:extLst>
          </p:cNvPr>
          <p:cNvSpPr txBox="1"/>
          <p:nvPr/>
        </p:nvSpPr>
        <p:spPr>
          <a:xfrm>
            <a:off x="1686234" y="76209"/>
            <a:ext cx="9886873" cy="522131"/>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kumimoji="0" lang="en-US" sz="2800" b="0" i="0" u="none" strike="noStrike" kern="1200" cap="none" spc="0" normalizeH="0" baseline="0" noProof="0" dirty="0">
                <a:ln>
                  <a:noFill/>
                </a:ln>
                <a:solidFill>
                  <a:schemeClr val="bg1"/>
                </a:solidFill>
                <a:effectLst/>
                <a:uLnTx/>
                <a:uFillTx/>
                <a:latin typeface="Oswald" panose="00000500000000000000" pitchFamily="2" charset="0"/>
              </a:rPr>
              <a:t>Impact of Climate Change in SW Angola: Discovering Solutions with GPM</a:t>
            </a:r>
          </a:p>
        </p:txBody>
      </p:sp>
      <p:sp>
        <p:nvSpPr>
          <p:cNvPr id="24" name="TextBox 23">
            <a:extLst>
              <a:ext uri="{FF2B5EF4-FFF2-40B4-BE49-F238E27FC236}">
                <a16:creationId xmlns:a16="http://schemas.microsoft.com/office/drawing/2014/main" id="{5E662DA9-96FD-499F-BFC0-3CCBF892AA18}"/>
              </a:ext>
            </a:extLst>
          </p:cNvPr>
          <p:cNvSpPr txBox="1"/>
          <p:nvPr/>
        </p:nvSpPr>
        <p:spPr>
          <a:xfrm>
            <a:off x="347176" y="552118"/>
            <a:ext cx="7553017" cy="223067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indent="-285750">
              <a:lnSpc>
                <a:spcPct val="107000"/>
              </a:lnSpc>
              <a:spcBef>
                <a:spcPts val="0"/>
              </a:spcBef>
              <a:spcAft>
                <a:spcPts val="600"/>
              </a:spcAft>
              <a:buFont typeface="Wingdings" panose="05000000000000000000"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Creating measures in support of water and food security in Angola is highly needed. </a:t>
            </a:r>
          </a:p>
          <a:p>
            <a:pPr marL="285750" marR="0" indent="-285750">
              <a:lnSpc>
                <a:spcPct val="107000"/>
              </a:lnSpc>
              <a:spcBef>
                <a:spcPts val="0"/>
              </a:spcBef>
              <a:spcAft>
                <a:spcPts val="600"/>
              </a:spcAft>
              <a:buFont typeface="Wingdings" panose="05000000000000000000"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A precipitation climatology was developed using IMERG to evaluate impacts of climate change within the southwest region of Angola and help advance the analysis for systematic monitoring and enable disaster preparedness in real time. </a:t>
            </a:r>
          </a:p>
        </p:txBody>
      </p:sp>
      <p:grpSp>
        <p:nvGrpSpPr>
          <p:cNvPr id="19" name="Group 18">
            <a:extLst>
              <a:ext uri="{FF2B5EF4-FFF2-40B4-BE49-F238E27FC236}">
                <a16:creationId xmlns:a16="http://schemas.microsoft.com/office/drawing/2014/main" id="{09E8320C-1540-2829-B354-D96E122A2E53}"/>
              </a:ext>
            </a:extLst>
          </p:cNvPr>
          <p:cNvGrpSpPr/>
          <p:nvPr/>
        </p:nvGrpSpPr>
        <p:grpSpPr>
          <a:xfrm>
            <a:off x="7856089" y="782899"/>
            <a:ext cx="4297818" cy="2158455"/>
            <a:chOff x="3334326" y="4817087"/>
            <a:chExt cx="4471186" cy="2158455"/>
          </a:xfrm>
        </p:grpSpPr>
        <p:sp>
          <p:nvSpPr>
            <p:cNvPr id="40" name="TextBox 39">
              <a:extLst>
                <a:ext uri="{FF2B5EF4-FFF2-40B4-BE49-F238E27FC236}">
                  <a16:creationId xmlns:a16="http://schemas.microsoft.com/office/drawing/2014/main" id="{FDC79B1D-F7FF-8C16-6CFC-E10F624FE4CD}"/>
                </a:ext>
              </a:extLst>
            </p:cNvPr>
            <p:cNvSpPr txBox="1"/>
            <p:nvPr/>
          </p:nvSpPr>
          <p:spPr>
            <a:xfrm>
              <a:off x="4534479" y="4817087"/>
              <a:ext cx="1611652"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sp>
          <p:nvSpPr>
            <p:cNvPr id="4" name="Oval 3">
              <a:extLst>
                <a:ext uri="{FF2B5EF4-FFF2-40B4-BE49-F238E27FC236}">
                  <a16:creationId xmlns:a16="http://schemas.microsoft.com/office/drawing/2014/main" id="{00D03087-0F6A-2B82-9201-A35BA125DFBA}"/>
                </a:ext>
              </a:extLst>
            </p:cNvPr>
            <p:cNvSpPr/>
            <p:nvPr/>
          </p:nvSpPr>
          <p:spPr>
            <a:xfrm>
              <a:off x="3849266" y="5251012"/>
              <a:ext cx="914400" cy="822960"/>
            </a:xfrm>
            <a:prstGeom prst="ellipse">
              <a:avLst/>
            </a:prstGeom>
            <a:blipFill>
              <a:blip r:embed="rId3"/>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ross 4">
              <a:extLst>
                <a:ext uri="{FF2B5EF4-FFF2-40B4-BE49-F238E27FC236}">
                  <a16:creationId xmlns:a16="http://schemas.microsoft.com/office/drawing/2014/main" id="{F9E91358-81A2-B201-A361-A665EF438C8F}"/>
                </a:ext>
              </a:extLst>
            </p:cNvPr>
            <p:cNvSpPr/>
            <p:nvPr/>
          </p:nvSpPr>
          <p:spPr>
            <a:xfrm>
              <a:off x="4881585" y="5873835"/>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20">
              <a:extLst>
                <a:ext uri="{FF2B5EF4-FFF2-40B4-BE49-F238E27FC236}">
                  <a16:creationId xmlns:a16="http://schemas.microsoft.com/office/drawing/2014/main" id="{14C02C90-C6E2-CEC2-2B01-D8F25A6DFF73}"/>
                </a:ext>
              </a:extLst>
            </p:cNvPr>
            <p:cNvSpPr txBox="1">
              <a:spLocks/>
            </p:cNvSpPr>
            <p:nvPr/>
          </p:nvSpPr>
          <p:spPr bwMode="auto">
            <a:xfrm>
              <a:off x="3334326" y="6200171"/>
              <a:ext cx="1956420"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Edson Baptista</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Huila Provincial Water &amp; Sanitation Company</a:t>
              </a:r>
            </a:p>
          </p:txBody>
        </p:sp>
        <p:sp>
          <p:nvSpPr>
            <p:cNvPr id="8" name="Oval 7">
              <a:extLst>
                <a:ext uri="{FF2B5EF4-FFF2-40B4-BE49-F238E27FC236}">
                  <a16:creationId xmlns:a16="http://schemas.microsoft.com/office/drawing/2014/main" id="{32DCA3DE-3BC3-6D20-C6DA-16DCA9427C6E}"/>
                </a:ext>
              </a:extLst>
            </p:cNvPr>
            <p:cNvSpPr/>
            <p:nvPr/>
          </p:nvSpPr>
          <p:spPr>
            <a:xfrm>
              <a:off x="6562828" y="5300294"/>
              <a:ext cx="457200" cy="457200"/>
            </a:xfrm>
            <a:prstGeom prst="ellipse">
              <a:avLst/>
            </a:prstGeom>
            <a:blipFill>
              <a:blip r:embed="rId4"/>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93DE1D9C-9333-631D-6FF5-FD52CBE48AE8}"/>
                </a:ext>
              </a:extLst>
            </p:cNvPr>
            <p:cNvSpPr/>
            <p:nvPr/>
          </p:nvSpPr>
          <p:spPr>
            <a:xfrm>
              <a:off x="7201284" y="5280045"/>
              <a:ext cx="457200" cy="457200"/>
            </a:xfrm>
            <a:prstGeom prst="ellipse">
              <a:avLst/>
            </a:prstGeom>
            <a:blipFill>
              <a:blip r:embed="rId5"/>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73CBC551-F015-E50E-4E47-8B86758EE100}"/>
                </a:ext>
              </a:extLst>
            </p:cNvPr>
            <p:cNvSpPr/>
            <p:nvPr/>
          </p:nvSpPr>
          <p:spPr>
            <a:xfrm>
              <a:off x="5402297" y="5332007"/>
              <a:ext cx="457200" cy="457200"/>
            </a:xfrm>
            <a:prstGeom prst="ellipse">
              <a:avLst/>
            </a:prstGeom>
            <a:blipFill>
              <a:blip r:embed="rId6"/>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373E2BC9-5DA0-F5AF-6503-074A6A4E34B5}"/>
                </a:ext>
              </a:extLst>
            </p:cNvPr>
            <p:cNvSpPr/>
            <p:nvPr/>
          </p:nvSpPr>
          <p:spPr>
            <a:xfrm>
              <a:off x="5952696" y="5332007"/>
              <a:ext cx="457200" cy="457200"/>
            </a:xfrm>
            <a:prstGeom prst="ellipse">
              <a:avLst/>
            </a:prstGeom>
            <a:blipFill>
              <a:blip r:embed="rId7"/>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20">
              <a:extLst>
                <a:ext uri="{FF2B5EF4-FFF2-40B4-BE49-F238E27FC236}">
                  <a16:creationId xmlns:a16="http://schemas.microsoft.com/office/drawing/2014/main" id="{F20172F4-E953-2B6F-BF48-B0F5E46B3AC2}"/>
                </a:ext>
              </a:extLst>
            </p:cNvPr>
            <p:cNvSpPr txBox="1">
              <a:spLocks/>
            </p:cNvSpPr>
            <p:nvPr/>
          </p:nvSpPr>
          <p:spPr bwMode="auto">
            <a:xfrm>
              <a:off x="5402297" y="5878280"/>
              <a:ext cx="2403215" cy="109726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Mentors: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Vasco Mantas, U. of Coimbra</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Zhong Liu, NASA/MSU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Mircea Grecu, NASA/ MSU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Andrea Portier, NASA/SSAI</a:t>
              </a:r>
            </a:p>
          </p:txBody>
        </p:sp>
      </p:grpSp>
      <p:sp>
        <p:nvSpPr>
          <p:cNvPr id="31" name="TextBox 30">
            <a:extLst>
              <a:ext uri="{FF2B5EF4-FFF2-40B4-BE49-F238E27FC236}">
                <a16:creationId xmlns:a16="http://schemas.microsoft.com/office/drawing/2014/main" id="{F9D9D50A-17F3-DE9F-AF3A-0DEA16B31AE8}"/>
              </a:ext>
            </a:extLst>
          </p:cNvPr>
          <p:cNvSpPr txBox="1"/>
          <p:nvPr/>
        </p:nvSpPr>
        <p:spPr>
          <a:xfrm>
            <a:off x="6630911" y="6336351"/>
            <a:ext cx="53142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Summary of rainfall data using TRMM and GPM data across SW Angola region and provinces. Credit: Edson Baptista, Huila Provincial Water and Sanitation Company.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7BDDD2A9-3CD8-A0CC-25DC-23AB943BB26C}"/>
              </a:ext>
            </a:extLst>
          </p:cNvPr>
          <p:cNvPicPr>
            <a:picLocks noChangeAspect="1"/>
          </p:cNvPicPr>
          <p:nvPr/>
        </p:nvPicPr>
        <p:blipFill>
          <a:blip r:embed="rId8"/>
          <a:stretch>
            <a:fillRect/>
          </a:stretch>
        </p:blipFill>
        <p:spPr>
          <a:xfrm>
            <a:off x="5512314" y="2952039"/>
            <a:ext cx="6662241" cy="3360414"/>
          </a:xfrm>
          <a:prstGeom prst="rect">
            <a:avLst/>
          </a:prstGeom>
          <a:ln>
            <a:solidFill>
              <a:schemeClr val="tx1"/>
            </a:solidFill>
          </a:ln>
        </p:spPr>
      </p:pic>
      <p:sp>
        <p:nvSpPr>
          <p:cNvPr id="15" name="TextBox 14">
            <a:extLst>
              <a:ext uri="{FF2B5EF4-FFF2-40B4-BE49-F238E27FC236}">
                <a16:creationId xmlns:a16="http://schemas.microsoft.com/office/drawing/2014/main" id="{D5C4B74D-2B08-5B11-8DB7-994BCA50FD1C}"/>
              </a:ext>
            </a:extLst>
          </p:cNvPr>
          <p:cNvSpPr txBox="1"/>
          <p:nvPr/>
        </p:nvSpPr>
        <p:spPr>
          <a:xfrm>
            <a:off x="327958" y="2698976"/>
            <a:ext cx="5184356" cy="4342279"/>
          </a:xfrm>
          <a:prstGeom prst="rect">
            <a:avLst/>
          </a:prstGeom>
          <a:noFill/>
        </p:spPr>
        <p:txBody>
          <a:bodyPr wrap="square">
            <a:spAutoFit/>
          </a:bodyPr>
          <a:lstStyle/>
          <a:p>
            <a:pPr marL="285750" marR="0" indent="-285750">
              <a:lnSpc>
                <a:spcPct val="107000"/>
              </a:lnSpc>
              <a:spcBef>
                <a:spcPts val="0"/>
              </a:spcBef>
              <a:spcAft>
                <a:spcPts val="600"/>
              </a:spcAft>
              <a:buFont typeface="Wingdings" panose="05000000000000000000"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will help integrate an efficient vision of water resources in the Okavango and Cunene watersheds of Angola. </a:t>
            </a:r>
          </a:p>
          <a:p>
            <a:pPr marL="285750" marR="0" indent="-285750">
              <a:lnSpc>
                <a:spcPct val="107000"/>
              </a:lnSpc>
              <a:spcBef>
                <a:spcPts val="0"/>
              </a:spcBef>
              <a:spcAft>
                <a:spcPts val="600"/>
              </a:spcAft>
              <a:buFont typeface="Wingdings" panose="05000000000000000000" pitchFamily="2" charset="2"/>
              <a:buChar char="Ø"/>
            </a:pPr>
            <a:r>
              <a:rPr lang="en-US" dirty="0">
                <a:latin typeface="Calibri" panose="020F0502020204030204" pitchFamily="34" charset="0"/>
                <a:ea typeface="Calibri" panose="020F0502020204030204" pitchFamily="34" charset="0"/>
                <a:cs typeface="Times New Roman" panose="02020603050405020304" pitchFamily="18" charset="0"/>
              </a:rPr>
              <a:t>Next steps: </a:t>
            </a:r>
            <a:r>
              <a:rPr lang="en-US" sz="1800" dirty="0">
                <a:effectLst/>
                <a:latin typeface="Calibri" panose="020F0502020204030204" pitchFamily="34" charset="0"/>
                <a:ea typeface="Calibri" panose="020F0502020204030204" pitchFamily="34" charset="0"/>
                <a:cs typeface="Times New Roman" panose="02020603050405020304" pitchFamily="18" charset="0"/>
              </a:rPr>
              <a:t>Involvement with stakeholders</a:t>
            </a:r>
          </a:p>
          <a:p>
            <a:pPr marL="548640" lvl="2" indent="-285750">
              <a:lnSpc>
                <a:spcPct val="107000"/>
              </a:lnSpc>
              <a:spcAft>
                <a:spcPts val="600"/>
              </a:spcAft>
              <a:buFont typeface="Wingdings" panose="05000000000000000000"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Ongoing political dialogue and analytical work with multiple governments = essential to advance systematic monitoring</a:t>
            </a:r>
          </a:p>
          <a:p>
            <a:pPr marL="548640" lvl="2" indent="-285750">
              <a:lnSpc>
                <a:spcPct val="107000"/>
              </a:lnSpc>
              <a:spcAft>
                <a:spcPts val="600"/>
              </a:spcAft>
              <a:buFont typeface="Wingdings" panose="05000000000000000000"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 and strengthen information-action mechanisms for drought preparedness and drought response programs </a:t>
            </a:r>
          </a:p>
          <a:p>
            <a:pPr marL="548640" lvl="2" indent="-285750">
              <a:lnSpc>
                <a:spcPct val="107000"/>
              </a:lnSpc>
              <a:spcAft>
                <a:spcPts val="600"/>
              </a:spcAft>
              <a:buFont typeface="Wingdings" panose="05000000000000000000" pitchFamily="2" charset="2"/>
              <a:buChar char="Ø"/>
            </a:pPr>
            <a:r>
              <a:rPr lang="en-US" sz="1800" dirty="0">
                <a:effectLst/>
                <a:latin typeface="Calibri" panose="020F0502020204030204" pitchFamily="34" charset="0"/>
                <a:ea typeface="Calibri" panose="020F0502020204030204" pitchFamily="34" charset="0"/>
                <a:cs typeface="Times New Roman" panose="02020603050405020304" pitchFamily="18" charset="0"/>
              </a:rPr>
              <a:t>Develop drought and extreme weather preparedness programs for emergency water supply and associated training</a:t>
            </a:r>
          </a:p>
        </p:txBody>
      </p:sp>
    </p:spTree>
    <p:extLst>
      <p:ext uri="{BB962C8B-B14F-4D97-AF65-F5344CB8AC3E}">
        <p14:creationId xmlns:p14="http://schemas.microsoft.com/office/powerpoint/2010/main" val="996771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BBEC4FD-892E-4754-A2A7-5620E25D46AE}"/>
              </a:ext>
            </a:extLst>
          </p:cNvPr>
          <p:cNvSpPr txBox="1"/>
          <p:nvPr/>
        </p:nvSpPr>
        <p:spPr>
          <a:xfrm>
            <a:off x="2789950" y="84393"/>
            <a:ext cx="87453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Spatial Downscaling of IMERG Final</a:t>
            </a:r>
            <a:r>
              <a:rPr lang="en-US" sz="2800" dirty="0">
                <a:solidFill>
                  <a:prstClr val="black"/>
                </a:solidFill>
                <a:latin typeface="Oswald" panose="00000500000000000000" pitchFamily="2" charset="0"/>
              </a:rPr>
              <a:t> Over</a:t>
            </a:r>
            <a:r>
              <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rPr>
              <a:t> the North Coast of Peru</a:t>
            </a:r>
          </a:p>
        </p:txBody>
      </p:sp>
      <p:sp>
        <p:nvSpPr>
          <p:cNvPr id="24" name="TextBox 23">
            <a:extLst>
              <a:ext uri="{FF2B5EF4-FFF2-40B4-BE49-F238E27FC236}">
                <a16:creationId xmlns:a16="http://schemas.microsoft.com/office/drawing/2014/main" id="{5E662DA9-96FD-499F-BFC0-3CCBF892AA18}"/>
              </a:ext>
            </a:extLst>
          </p:cNvPr>
          <p:cNvSpPr txBox="1"/>
          <p:nvPr/>
        </p:nvSpPr>
        <p:spPr>
          <a:xfrm>
            <a:off x="356223" y="740090"/>
            <a:ext cx="5214186" cy="582409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coarse resolution of precipitation products have insufficient precision for direct use in finer scale hydrological and meteorological applications.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 address this issue, the team explored a spatial downscaling approach based on the relationship between precipitation and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multigeospatial</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factors. </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A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geographically weighted regression (GWR) method </a:t>
            </a: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was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used to reduce the spatial scale of IMERG Final from 0.1° to 0.01 ° on the north coast of Peru, focusing on the summer season.</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By improving spatial resolution in precipitation estimation, it is expected to improve monitoring of extreme weather events, optimize water resource management, and support informed decision-making regarding food security, hydrological and meteorological forecasting, and early disaster prevention alerts in the region.</a:t>
            </a:r>
          </a:p>
        </p:txBody>
      </p:sp>
      <p:grpSp>
        <p:nvGrpSpPr>
          <p:cNvPr id="16" name="Group 15">
            <a:extLst>
              <a:ext uri="{FF2B5EF4-FFF2-40B4-BE49-F238E27FC236}">
                <a16:creationId xmlns:a16="http://schemas.microsoft.com/office/drawing/2014/main" id="{F4DC54BC-9333-7EB1-CC86-206B143F38DA}"/>
              </a:ext>
            </a:extLst>
          </p:cNvPr>
          <p:cNvGrpSpPr/>
          <p:nvPr/>
        </p:nvGrpSpPr>
        <p:grpSpPr>
          <a:xfrm>
            <a:off x="5050850" y="5170442"/>
            <a:ext cx="3860433" cy="1687558"/>
            <a:chOff x="-190960" y="630802"/>
            <a:chExt cx="3860433" cy="1687558"/>
          </a:xfrm>
        </p:grpSpPr>
        <p:sp>
          <p:nvSpPr>
            <p:cNvPr id="21" name="Oval 20">
              <a:extLst>
                <a:ext uri="{FF2B5EF4-FFF2-40B4-BE49-F238E27FC236}">
                  <a16:creationId xmlns:a16="http://schemas.microsoft.com/office/drawing/2014/main" id="{E189189C-33CD-4306-B702-F073035D3EEF}"/>
                </a:ext>
              </a:extLst>
            </p:cNvPr>
            <p:cNvSpPr/>
            <p:nvPr/>
          </p:nvSpPr>
          <p:spPr>
            <a:xfrm>
              <a:off x="548640" y="630802"/>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155471" y="630802"/>
              <a:ext cx="91440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1719120" y="950842"/>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190960" y="1545202"/>
              <a:ext cx="228600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Chuntao Liu</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TAMU</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555869" y="1636511"/>
              <a:ext cx="2113604"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Gianella Botetano Bastidas</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National Agrarian University </a:t>
              </a:r>
            </a:p>
          </p:txBody>
        </p:sp>
      </p:grpSp>
      <p:sp>
        <p:nvSpPr>
          <p:cNvPr id="30" name="TextBox 29">
            <a:extLst>
              <a:ext uri="{FF2B5EF4-FFF2-40B4-BE49-F238E27FC236}">
                <a16:creationId xmlns:a16="http://schemas.microsoft.com/office/drawing/2014/main" id="{8980D203-C981-460F-A5F0-D7F1EB28BB21}"/>
              </a:ext>
            </a:extLst>
          </p:cNvPr>
          <p:cNvSpPr txBox="1"/>
          <p:nvPr/>
        </p:nvSpPr>
        <p:spPr>
          <a:xfrm>
            <a:off x="5647591" y="3584273"/>
            <a:ext cx="3155942"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Top: Flowchart of the applied methodology. </a:t>
            </a: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Right: Spatial distribution of original IMERG and downscaled for March 01, 2017.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Credit: G. Bastidas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6096000" y="4759475"/>
            <a:ext cx="1918967"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pic>
        <p:nvPicPr>
          <p:cNvPr id="2" name="Imagen 17">
            <a:extLst>
              <a:ext uri="{FF2B5EF4-FFF2-40B4-BE49-F238E27FC236}">
                <a16:creationId xmlns:a16="http://schemas.microsoft.com/office/drawing/2014/main" id="{711028F3-3308-BA8E-C7F6-E478A3CBFBE8}"/>
              </a:ext>
            </a:extLst>
          </p:cNvPr>
          <p:cNvPicPr>
            <a:picLocks noChangeAspect="1"/>
          </p:cNvPicPr>
          <p:nvPr/>
        </p:nvPicPr>
        <p:blipFill rotWithShape="1">
          <a:blip r:embed="rId5">
            <a:extLst>
              <a:ext uri="{28A0092B-C50C-407E-A947-70E740481C1C}">
                <a14:useLocalDpi xmlns:a14="http://schemas.microsoft.com/office/drawing/2010/main" val="0"/>
              </a:ext>
            </a:extLst>
          </a:blip>
          <a:srcRect l="1482" t="4640" r="1573" b="3557"/>
          <a:stretch/>
        </p:blipFill>
        <p:spPr>
          <a:xfrm>
            <a:off x="5771602" y="663523"/>
            <a:ext cx="5561204" cy="2870698"/>
          </a:xfrm>
          <a:prstGeom prst="rect">
            <a:avLst/>
          </a:prstGeom>
          <a:ln>
            <a:solidFill>
              <a:schemeClr val="tx1"/>
            </a:solidFill>
          </a:ln>
        </p:spPr>
      </p:pic>
      <p:pic>
        <p:nvPicPr>
          <p:cNvPr id="6" name="Picture 5">
            <a:extLst>
              <a:ext uri="{FF2B5EF4-FFF2-40B4-BE49-F238E27FC236}">
                <a16:creationId xmlns:a16="http://schemas.microsoft.com/office/drawing/2014/main" id="{2760826A-7AE9-DD91-A96A-08F762A918FF}"/>
              </a:ext>
            </a:extLst>
          </p:cNvPr>
          <p:cNvPicPr>
            <a:picLocks noChangeAspect="1"/>
          </p:cNvPicPr>
          <p:nvPr/>
        </p:nvPicPr>
        <p:blipFill>
          <a:blip r:embed="rId6"/>
          <a:stretch>
            <a:fillRect/>
          </a:stretch>
        </p:blipFill>
        <p:spPr>
          <a:xfrm>
            <a:off x="8884614" y="3663040"/>
            <a:ext cx="3243807" cy="3040491"/>
          </a:xfrm>
          <a:prstGeom prst="rect">
            <a:avLst/>
          </a:prstGeom>
          <a:ln>
            <a:solidFill>
              <a:schemeClr val="tx1"/>
            </a:solidFill>
          </a:ln>
        </p:spPr>
      </p:pic>
    </p:spTree>
    <p:extLst>
      <p:ext uri="{BB962C8B-B14F-4D97-AF65-F5344CB8AC3E}">
        <p14:creationId xmlns:p14="http://schemas.microsoft.com/office/powerpoint/2010/main" val="3616134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BBEC4FD-892E-4754-A2A7-5620E25D46AE}"/>
              </a:ext>
            </a:extLst>
          </p:cNvPr>
          <p:cNvSpPr txBox="1"/>
          <p:nvPr/>
        </p:nvSpPr>
        <p:spPr>
          <a:xfrm>
            <a:off x="5301205" y="90251"/>
            <a:ext cx="67223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Oswald" panose="00000500000000000000" pitchFamily="2" charset="0"/>
              </a:rPr>
              <a:t>Exploring GPM Data via the NASAaccess Tool </a:t>
            </a:r>
            <a:endParaRPr kumimoji="0" lang="en-US" sz="2800" b="0" i="0" u="none" strike="noStrike" kern="1200" cap="none" spc="0" normalizeH="0" baseline="0" noProof="0" dirty="0">
              <a:ln>
                <a:noFill/>
              </a:ln>
              <a:solidFill>
                <a:prstClr val="black"/>
              </a:solidFill>
              <a:effectLst/>
              <a:uLnTx/>
              <a:uFillTx/>
              <a:latin typeface="Oswald" panose="00000500000000000000" pitchFamily="2" charset="0"/>
              <a:ea typeface="+mn-ea"/>
              <a:cs typeface="+mn-cs"/>
            </a:endParaRPr>
          </a:p>
        </p:txBody>
      </p:sp>
      <p:sp>
        <p:nvSpPr>
          <p:cNvPr id="24" name="TextBox 23">
            <a:extLst>
              <a:ext uri="{FF2B5EF4-FFF2-40B4-BE49-F238E27FC236}">
                <a16:creationId xmlns:a16="http://schemas.microsoft.com/office/drawing/2014/main" id="{5E662DA9-96FD-499F-BFC0-3CCBF892AA18}"/>
              </a:ext>
            </a:extLst>
          </p:cNvPr>
          <p:cNvSpPr txBox="1"/>
          <p:nvPr/>
        </p:nvSpPr>
        <p:spPr>
          <a:xfrm>
            <a:off x="356224" y="740090"/>
            <a:ext cx="3882410" cy="354436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Overview of Project</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NASAaccess is an open-source platform for accessing and presenting quantitative remote sensing Earth observation, and climate data products in an interactive format.</a:t>
            </a:r>
          </a:p>
          <a:p>
            <a:pPr marL="285750" indent="-285750">
              <a:lnSpc>
                <a:spcPct val="107000"/>
              </a:lnSpc>
              <a:spcAft>
                <a:spcPts val="800"/>
              </a:spcAft>
              <a:buFont typeface="Wingdings" panose="05000000000000000000" pitchFamily="2" charset="2"/>
              <a:buChar char="Ø"/>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tool allows users with easy access and retrieval capabilities to weather and climate data for any watershed.</a:t>
            </a:r>
          </a:p>
        </p:txBody>
      </p:sp>
      <p:grpSp>
        <p:nvGrpSpPr>
          <p:cNvPr id="16" name="Group 15">
            <a:extLst>
              <a:ext uri="{FF2B5EF4-FFF2-40B4-BE49-F238E27FC236}">
                <a16:creationId xmlns:a16="http://schemas.microsoft.com/office/drawing/2014/main" id="{F4DC54BC-9333-7EB1-CC86-206B143F38DA}"/>
              </a:ext>
            </a:extLst>
          </p:cNvPr>
          <p:cNvGrpSpPr/>
          <p:nvPr/>
        </p:nvGrpSpPr>
        <p:grpSpPr>
          <a:xfrm>
            <a:off x="3902986" y="5170442"/>
            <a:ext cx="3860433" cy="1687558"/>
            <a:chOff x="-190960" y="630802"/>
            <a:chExt cx="3860433" cy="1687558"/>
          </a:xfrm>
        </p:grpSpPr>
        <p:sp>
          <p:nvSpPr>
            <p:cNvPr id="21" name="Oval 20">
              <a:extLst>
                <a:ext uri="{FF2B5EF4-FFF2-40B4-BE49-F238E27FC236}">
                  <a16:creationId xmlns:a16="http://schemas.microsoft.com/office/drawing/2014/main" id="{E189189C-33CD-4306-B702-F073035D3EEF}"/>
                </a:ext>
              </a:extLst>
            </p:cNvPr>
            <p:cNvSpPr/>
            <p:nvPr/>
          </p:nvSpPr>
          <p:spPr>
            <a:xfrm>
              <a:off x="548640" y="630802"/>
              <a:ext cx="914400" cy="914400"/>
            </a:xfrm>
            <a:prstGeom prst="ellipse">
              <a:avLst/>
            </a:prstGeom>
            <a:blipFill>
              <a:blip r:embed="rId3"/>
              <a:stretch>
                <a:fillRect/>
              </a:stretch>
            </a:blipFill>
            <a:ln w="285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EFD8CBDE-DE83-4AA6-836C-BA2C10215985}"/>
                </a:ext>
              </a:extLst>
            </p:cNvPr>
            <p:cNvSpPr/>
            <p:nvPr/>
          </p:nvSpPr>
          <p:spPr>
            <a:xfrm>
              <a:off x="2155471" y="630802"/>
              <a:ext cx="914400" cy="914400"/>
            </a:xfrm>
            <a:prstGeom prst="ellipse">
              <a:avLst/>
            </a:prstGeom>
            <a:blipFill>
              <a:blip r:embed="rId4"/>
              <a:stretch>
                <a:fillRect/>
              </a:stretch>
            </a:blipFill>
            <a:ln w="3175"/>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Cross 24">
              <a:extLst>
                <a:ext uri="{FF2B5EF4-FFF2-40B4-BE49-F238E27FC236}">
                  <a16:creationId xmlns:a16="http://schemas.microsoft.com/office/drawing/2014/main" id="{8025ADFF-27F6-40D3-96F6-0ABC7D7F2CEA}"/>
                </a:ext>
              </a:extLst>
            </p:cNvPr>
            <p:cNvSpPr/>
            <p:nvPr/>
          </p:nvSpPr>
          <p:spPr>
            <a:xfrm>
              <a:off x="1719120" y="950842"/>
              <a:ext cx="274320" cy="274320"/>
            </a:xfrm>
            <a:prstGeom prst="plus">
              <a:avLst>
                <a:gd name="adj" fmla="val 350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itle 20">
              <a:extLst>
                <a:ext uri="{FF2B5EF4-FFF2-40B4-BE49-F238E27FC236}">
                  <a16:creationId xmlns:a16="http://schemas.microsoft.com/office/drawing/2014/main" id="{85C0E4B0-8A40-43D7-A8C2-B68CDCC359B3}"/>
                </a:ext>
              </a:extLst>
            </p:cNvPr>
            <p:cNvSpPr txBox="1">
              <a:spLocks/>
            </p:cNvSpPr>
            <p:nvPr/>
          </p:nvSpPr>
          <p:spPr bwMode="auto">
            <a:xfrm>
              <a:off x="-190960" y="1545202"/>
              <a:ext cx="2286000" cy="773158"/>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PMM Mentor: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Ibrahim Mohammed</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NASA/SSAI</a:t>
              </a:r>
            </a:p>
          </p:txBody>
        </p:sp>
        <p:sp>
          <p:nvSpPr>
            <p:cNvPr id="27" name="Title 20">
              <a:extLst>
                <a:ext uri="{FF2B5EF4-FFF2-40B4-BE49-F238E27FC236}">
                  <a16:creationId xmlns:a16="http://schemas.microsoft.com/office/drawing/2014/main" id="{617CA5BF-915A-49F6-9FA5-4D3993D59462}"/>
                </a:ext>
              </a:extLst>
            </p:cNvPr>
            <p:cNvSpPr txBox="1">
              <a:spLocks/>
            </p:cNvSpPr>
            <p:nvPr/>
          </p:nvSpPr>
          <p:spPr bwMode="auto">
            <a:xfrm>
              <a:off x="1555869" y="1636511"/>
              <a:ext cx="2113604" cy="659857"/>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r" defTabSz="457189" rtl="0" eaLnBrk="0" fontAlgn="base" hangingPunct="0">
                <a:spcBef>
                  <a:spcPct val="0"/>
                </a:spcBef>
                <a:spcAft>
                  <a:spcPct val="0"/>
                </a:spcAft>
                <a:defRPr sz="2800" b="1" kern="1200">
                  <a:solidFill>
                    <a:schemeClr val="bg1"/>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2pPr>
              <a:lvl3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3pPr>
              <a:lvl4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4pPr>
              <a:lvl5pPr algn="r" defTabSz="457189" rtl="0" eaLnBrk="0" fontAlgn="base" hangingPunct="0">
                <a:spcBef>
                  <a:spcPct val="0"/>
                </a:spcBef>
                <a:spcAft>
                  <a:spcPct val="0"/>
                </a:spcAft>
                <a:defRPr sz="2800" b="1">
                  <a:solidFill>
                    <a:schemeClr val="bg1"/>
                  </a:solidFill>
                  <a:latin typeface="Calibri"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128"/>
                </a:defRPr>
              </a:lvl6pPr>
              <a:lvl7pPr marL="914377" algn="ctr" defTabSz="457189" rtl="0" eaLnBrk="1" fontAlgn="base" hangingPunct="1">
                <a:spcBef>
                  <a:spcPct val="0"/>
                </a:spcBef>
                <a:spcAft>
                  <a:spcPct val="0"/>
                </a:spcAft>
                <a:defRPr sz="4400">
                  <a:solidFill>
                    <a:schemeClr val="tx1"/>
                  </a:solidFill>
                  <a:latin typeface="Calibri" charset="0"/>
                  <a:ea typeface="ＭＳ Ｐゴシック" charset="-128"/>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128"/>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128"/>
                </a:defRPr>
              </a:lvl9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Mentee: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Giorgio Dalmasso </a:t>
              </a:r>
            </a:p>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swald" panose="00000500000000000000" pitchFamily="2" charset="0"/>
                  <a:ea typeface="Tahoma" panose="020B0604030504040204" pitchFamily="34" charset="0"/>
                  <a:cs typeface="Arial" panose="020B0604020202020204" pitchFamily="34" charset="0"/>
                </a:rPr>
                <a:t>University of Pavia</a:t>
              </a:r>
            </a:p>
          </p:txBody>
        </p:sp>
      </p:grpSp>
      <p:sp>
        <p:nvSpPr>
          <p:cNvPr id="30" name="TextBox 29">
            <a:extLst>
              <a:ext uri="{FF2B5EF4-FFF2-40B4-BE49-F238E27FC236}">
                <a16:creationId xmlns:a16="http://schemas.microsoft.com/office/drawing/2014/main" id="{8980D203-C981-460F-A5F0-D7F1EB28BB21}"/>
              </a:ext>
            </a:extLst>
          </p:cNvPr>
          <p:cNvSpPr txBox="1"/>
          <p:nvPr/>
        </p:nvSpPr>
        <p:spPr>
          <a:xfrm>
            <a:off x="4012772" y="2765146"/>
            <a:ext cx="2893320"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Top: Datasets included in the NASAaccess tool. Right: NASAaccess is a software application in the form of a R package, a </a:t>
            </a:r>
            <a:r>
              <a:rPr kumimoji="0" lang="en-US" sz="1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conda</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package, and a web application. Bottom: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NASAaccess application example for the Lower Mekong Region Climate.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FDC79B1D-F7FF-8C16-6CFC-E10F624FE4CD}"/>
              </a:ext>
            </a:extLst>
          </p:cNvPr>
          <p:cNvSpPr txBox="1"/>
          <p:nvPr/>
        </p:nvSpPr>
        <p:spPr>
          <a:xfrm>
            <a:off x="4987132" y="4708602"/>
            <a:ext cx="1918967" cy="37555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2023 Team</a:t>
            </a:r>
          </a:p>
        </p:txBody>
      </p:sp>
      <p:pic>
        <p:nvPicPr>
          <p:cNvPr id="4" name="Picture 3">
            <a:extLst>
              <a:ext uri="{FF2B5EF4-FFF2-40B4-BE49-F238E27FC236}">
                <a16:creationId xmlns:a16="http://schemas.microsoft.com/office/drawing/2014/main" id="{BAE00411-7CE1-7B0C-558B-18F0BA7F84E4}"/>
              </a:ext>
            </a:extLst>
          </p:cNvPr>
          <p:cNvPicPr>
            <a:picLocks noChangeAspect="1"/>
          </p:cNvPicPr>
          <p:nvPr/>
        </p:nvPicPr>
        <p:blipFill>
          <a:blip r:embed="rId5"/>
          <a:stretch>
            <a:fillRect/>
          </a:stretch>
        </p:blipFill>
        <p:spPr>
          <a:xfrm>
            <a:off x="6857463" y="1258361"/>
            <a:ext cx="5349282" cy="3013571"/>
          </a:xfrm>
          <a:prstGeom prst="rect">
            <a:avLst/>
          </a:prstGeom>
          <a:ln>
            <a:solidFill>
              <a:schemeClr val="tx1"/>
            </a:solidFill>
          </a:ln>
        </p:spPr>
      </p:pic>
      <p:pic>
        <p:nvPicPr>
          <p:cNvPr id="7" name="Picture 6">
            <a:extLst>
              <a:ext uri="{FF2B5EF4-FFF2-40B4-BE49-F238E27FC236}">
                <a16:creationId xmlns:a16="http://schemas.microsoft.com/office/drawing/2014/main" id="{22F47AED-C498-5140-7980-492F835F83B5}"/>
              </a:ext>
            </a:extLst>
          </p:cNvPr>
          <p:cNvPicPr>
            <a:picLocks noChangeAspect="1"/>
          </p:cNvPicPr>
          <p:nvPr/>
        </p:nvPicPr>
        <p:blipFill>
          <a:blip r:embed="rId6"/>
          <a:stretch>
            <a:fillRect/>
          </a:stretch>
        </p:blipFill>
        <p:spPr>
          <a:xfrm>
            <a:off x="3964143" y="752113"/>
            <a:ext cx="2770279" cy="2013034"/>
          </a:xfrm>
          <a:prstGeom prst="rect">
            <a:avLst/>
          </a:prstGeom>
          <a:ln>
            <a:solidFill>
              <a:schemeClr val="tx1"/>
            </a:solidFill>
          </a:ln>
        </p:spPr>
      </p:pic>
      <p:pic>
        <p:nvPicPr>
          <p:cNvPr id="13" name="Picture 12">
            <a:extLst>
              <a:ext uri="{FF2B5EF4-FFF2-40B4-BE49-F238E27FC236}">
                <a16:creationId xmlns:a16="http://schemas.microsoft.com/office/drawing/2014/main" id="{C3B83B01-E72F-A78D-762C-BB0931855724}"/>
              </a:ext>
            </a:extLst>
          </p:cNvPr>
          <p:cNvPicPr>
            <a:picLocks noChangeAspect="1"/>
          </p:cNvPicPr>
          <p:nvPr/>
        </p:nvPicPr>
        <p:blipFill>
          <a:blip r:embed="rId7"/>
          <a:stretch>
            <a:fillRect/>
          </a:stretch>
        </p:blipFill>
        <p:spPr>
          <a:xfrm>
            <a:off x="8305268" y="4526816"/>
            <a:ext cx="3672735" cy="2084959"/>
          </a:xfrm>
          <a:prstGeom prst="rect">
            <a:avLst/>
          </a:prstGeom>
          <a:ln>
            <a:solidFill>
              <a:schemeClr val="tx1"/>
            </a:solidFill>
          </a:ln>
        </p:spPr>
      </p:pic>
      <p:sp>
        <p:nvSpPr>
          <p:cNvPr id="3" name="TextBox 2">
            <a:extLst>
              <a:ext uri="{FF2B5EF4-FFF2-40B4-BE49-F238E27FC236}">
                <a16:creationId xmlns:a16="http://schemas.microsoft.com/office/drawing/2014/main" id="{FA308316-4161-06A2-593F-2D05F790D7F2}"/>
              </a:ext>
            </a:extLst>
          </p:cNvPr>
          <p:cNvSpPr txBox="1"/>
          <p:nvPr/>
        </p:nvSpPr>
        <p:spPr>
          <a:xfrm>
            <a:off x="356224" y="4292989"/>
            <a:ext cx="4030282" cy="2256323"/>
          </a:xfrm>
          <a:prstGeom prst="rect">
            <a:avLst/>
          </a:prstGeom>
          <a:noFill/>
        </p:spPr>
        <p:txBody>
          <a:bodyPr wrap="square">
            <a:spAutoFit/>
          </a:bodyPr>
          <a:lstStyle/>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Taking advantage of the platform, the team did a preliminary analysis of precipitation using GPM over oceans.</a:t>
            </a:r>
          </a:p>
          <a:p>
            <a:pPr marL="285750" marR="0" lvl="0" indent="-285750" algn="l" defTabSz="914400" rtl="0" eaLnBrk="1" fontAlgn="auto" latinLnBrk="0" hangingPunct="1">
              <a:lnSpc>
                <a:spcPct val="107000"/>
              </a:lnSpc>
              <a:spcBef>
                <a:spcPts val="0"/>
              </a:spcBef>
              <a:spcAft>
                <a:spcPts val="800"/>
              </a:spcAft>
              <a:buClrTx/>
              <a:buSzTx/>
              <a:buFont typeface="Wingdings" panose="05000000000000000000" pitchFamily="2" charset="2"/>
              <a:buChar char="Ø"/>
              <a:tabLst/>
              <a:defRP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goal of the research is to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analyze different regimes of precipitation through different analyses and focus on extreme events in particular. </a:t>
            </a:r>
          </a:p>
        </p:txBody>
      </p:sp>
    </p:spTree>
    <p:extLst>
      <p:ext uri="{BB962C8B-B14F-4D97-AF65-F5344CB8AC3E}">
        <p14:creationId xmlns:p14="http://schemas.microsoft.com/office/powerpoint/2010/main" val="2043230064"/>
      </p:ext>
    </p:extLst>
  </p:cSld>
  <p:clrMapOvr>
    <a:masterClrMapping/>
  </p:clrMapOvr>
</p:sld>
</file>

<file path=ppt/theme/theme1.xml><?xml version="1.0" encoding="utf-8"?>
<a:theme xmlns:a="http://schemas.openxmlformats.org/drawingml/2006/main" name="K-2 GPM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1162</TotalTime>
  <Words>3790</Words>
  <Application>Microsoft Office PowerPoint</Application>
  <PresentationFormat>Widescreen</PresentationFormat>
  <Paragraphs>406</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.AppleSystemUIFont</vt:lpstr>
      <vt:lpstr>Arial</vt:lpstr>
      <vt:lpstr>Calibri</vt:lpstr>
      <vt:lpstr>Oswald</vt:lpstr>
      <vt:lpstr>Wingdings</vt:lpstr>
      <vt:lpstr>K-2 GPM final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Portier, Andrea M. (GSFC-612.0)[SCIENCE SYSTEMS AND APPLICATIONS INC]</dc:creator>
  <cp:lastModifiedBy>Portier, Andrea M. (GSFC-612.0)[SCIENCE SYSTEMS AND APPLICATIONS INC]</cp:lastModifiedBy>
  <cp:revision>3</cp:revision>
  <dcterms:created xsi:type="dcterms:W3CDTF">2023-08-31T17:18:28Z</dcterms:created>
  <dcterms:modified xsi:type="dcterms:W3CDTF">2023-09-12T15:21:49Z</dcterms:modified>
</cp:coreProperties>
</file>