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9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8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4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5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1C18197-1C30-4EE2-94A9-505518843B37}" type="datetime1">
              <a:rPr lang="en-US" altLang="en-US"/>
              <a:pPr/>
              <a:t>8/29/2019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F076C4-FA2B-441D-ACA5-9039F3B4959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14108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99F8F7D-904D-4060-8EE2-C211E314D2B9}" type="datetime1">
              <a:rPr lang="en-US" altLang="en-US"/>
              <a:pPr/>
              <a:t>8/29/2019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CE3CA1-1257-429D-81F3-BE032D52E1D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15284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23B66B-694B-452F-B63A-4B19ABF3365C}" type="datetime1">
              <a:rPr lang="en-US" altLang="en-US"/>
              <a:pPr/>
              <a:t>8/29/2019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7A6456-5DCD-4BF5-B70A-FEBCAA1A8D1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95740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5B8B89F-3969-427D-9356-1BAFB9793CD2}" type="datetime1">
              <a:rPr lang="en-US" altLang="en-US"/>
              <a:pPr/>
              <a:t>8/29/2019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710794-5AF3-41FC-8DBA-F0AFFE84C5E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22645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7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4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22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29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870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445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1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592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21C521D-6F3F-4334-80B9-328E4A9BF099}" type="datetime1">
              <a:rPr lang="en-US" altLang="en-US"/>
              <a:pPr/>
              <a:t>8/29/2019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C1BF5C-634E-4F7D-9938-A18296470F3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85448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096FD20-FCD2-41C0-BD73-128FB9E610BA}" type="datetime1">
              <a:rPr lang="en-US" altLang="en-US"/>
              <a:pPr/>
              <a:t>8/29/2019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026891-B171-4590-B830-6AAC1C8C6F7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65325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8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75" indent="0">
              <a:buNone/>
              <a:defRPr sz="2667" b="1"/>
            </a:lvl2pPr>
            <a:lvl3pPr marL="1219148" indent="0">
              <a:buNone/>
              <a:defRPr sz="2400" b="1"/>
            </a:lvl3pPr>
            <a:lvl4pPr marL="1828722" indent="0">
              <a:buNone/>
              <a:defRPr sz="2133" b="1"/>
            </a:lvl4pPr>
            <a:lvl5pPr marL="2438297" indent="0">
              <a:buNone/>
              <a:defRPr sz="2133" b="1"/>
            </a:lvl5pPr>
            <a:lvl6pPr marL="3047870" indent="0">
              <a:buNone/>
              <a:defRPr sz="2133" b="1"/>
            </a:lvl6pPr>
            <a:lvl7pPr marL="3657445" indent="0">
              <a:buNone/>
              <a:defRPr sz="2133" b="1"/>
            </a:lvl7pPr>
            <a:lvl8pPr marL="4267019" indent="0">
              <a:buNone/>
              <a:defRPr sz="2133" b="1"/>
            </a:lvl8pPr>
            <a:lvl9pPr marL="4876592" indent="0">
              <a:buNone/>
              <a:defRPr sz="21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8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4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75" indent="0">
              <a:buNone/>
              <a:defRPr sz="2667" b="1"/>
            </a:lvl2pPr>
            <a:lvl3pPr marL="1219148" indent="0">
              <a:buNone/>
              <a:defRPr sz="2400" b="1"/>
            </a:lvl3pPr>
            <a:lvl4pPr marL="1828722" indent="0">
              <a:buNone/>
              <a:defRPr sz="2133" b="1"/>
            </a:lvl4pPr>
            <a:lvl5pPr marL="2438297" indent="0">
              <a:buNone/>
              <a:defRPr sz="2133" b="1"/>
            </a:lvl5pPr>
            <a:lvl6pPr marL="3047870" indent="0">
              <a:buNone/>
              <a:defRPr sz="2133" b="1"/>
            </a:lvl6pPr>
            <a:lvl7pPr marL="3657445" indent="0">
              <a:buNone/>
              <a:defRPr sz="2133" b="1"/>
            </a:lvl7pPr>
            <a:lvl8pPr marL="4267019" indent="0">
              <a:buNone/>
              <a:defRPr sz="2133" b="1"/>
            </a:lvl8pPr>
            <a:lvl9pPr marL="4876592" indent="0">
              <a:buNone/>
              <a:defRPr sz="21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B5850AB-28C6-44BD-AEE7-432E8441DA50}" type="datetime1">
              <a:rPr lang="en-US" altLang="en-US"/>
              <a:pPr/>
              <a:t>8/29/2019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0E9D68-517F-4C27-A76B-F9AFDEE2284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55938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55DFF2B-446E-4D0F-9081-AE9BE80CF0AB}" type="datetime1">
              <a:rPr lang="en-US" altLang="en-US"/>
              <a:pPr/>
              <a:t>8/29/2019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DCDBB4-8AFB-4380-B4A3-95C2B5C19C5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42700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A9082FA-3CAA-472B-B2B2-8F5EC9FF859E}" type="datetime1">
              <a:rPr lang="en-US" altLang="en-US"/>
              <a:pPr/>
              <a:t>8/29/2019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A15832-EE19-4D36-A4D6-DE1320D734C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637723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3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75" indent="0">
              <a:buNone/>
              <a:defRPr sz="1600"/>
            </a:lvl2pPr>
            <a:lvl3pPr marL="1219148" indent="0">
              <a:buNone/>
              <a:defRPr sz="1333"/>
            </a:lvl3pPr>
            <a:lvl4pPr marL="1828722" indent="0">
              <a:buNone/>
              <a:defRPr sz="1200"/>
            </a:lvl4pPr>
            <a:lvl5pPr marL="2438297" indent="0">
              <a:buNone/>
              <a:defRPr sz="1200"/>
            </a:lvl5pPr>
            <a:lvl6pPr marL="3047870" indent="0">
              <a:buNone/>
              <a:defRPr sz="1200"/>
            </a:lvl6pPr>
            <a:lvl7pPr marL="3657445" indent="0">
              <a:buNone/>
              <a:defRPr sz="1200"/>
            </a:lvl7pPr>
            <a:lvl8pPr marL="4267019" indent="0">
              <a:buNone/>
              <a:defRPr sz="1200"/>
            </a:lvl8pPr>
            <a:lvl9pPr marL="4876592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AE5A5C0-26A4-47EB-A3CE-D3AF33B8F368}" type="datetime1">
              <a:rPr lang="en-US" altLang="en-US"/>
              <a:pPr/>
              <a:t>8/29/2019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7E32DD-4AED-4FE6-BF6C-AB191AA0C1D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3110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1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4267"/>
            </a:lvl1pPr>
            <a:lvl2pPr marL="609575" indent="0">
              <a:buNone/>
              <a:defRPr sz="3733"/>
            </a:lvl2pPr>
            <a:lvl3pPr marL="1219148" indent="0">
              <a:buNone/>
              <a:defRPr sz="3200"/>
            </a:lvl3pPr>
            <a:lvl4pPr marL="1828722" indent="0">
              <a:buNone/>
              <a:defRPr sz="2667"/>
            </a:lvl4pPr>
            <a:lvl5pPr marL="2438297" indent="0">
              <a:buNone/>
              <a:defRPr sz="2667"/>
            </a:lvl5pPr>
            <a:lvl6pPr marL="3047870" indent="0">
              <a:buNone/>
              <a:defRPr sz="2667"/>
            </a:lvl6pPr>
            <a:lvl7pPr marL="3657445" indent="0">
              <a:buNone/>
              <a:defRPr sz="2667"/>
            </a:lvl7pPr>
            <a:lvl8pPr marL="4267019" indent="0">
              <a:buNone/>
              <a:defRPr sz="2667"/>
            </a:lvl8pPr>
            <a:lvl9pPr marL="4876592" indent="0">
              <a:buNone/>
              <a:defRPr sz="2667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39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75" indent="0">
              <a:buNone/>
              <a:defRPr sz="1600"/>
            </a:lvl2pPr>
            <a:lvl3pPr marL="1219148" indent="0">
              <a:buNone/>
              <a:defRPr sz="1333"/>
            </a:lvl3pPr>
            <a:lvl4pPr marL="1828722" indent="0">
              <a:buNone/>
              <a:defRPr sz="1200"/>
            </a:lvl4pPr>
            <a:lvl5pPr marL="2438297" indent="0">
              <a:buNone/>
              <a:defRPr sz="1200"/>
            </a:lvl5pPr>
            <a:lvl6pPr marL="3047870" indent="0">
              <a:buNone/>
              <a:defRPr sz="1200"/>
            </a:lvl6pPr>
            <a:lvl7pPr marL="3657445" indent="0">
              <a:buNone/>
              <a:defRPr sz="1200"/>
            </a:lvl7pPr>
            <a:lvl8pPr marL="4267019" indent="0">
              <a:buNone/>
              <a:defRPr sz="1200"/>
            </a:lvl8pPr>
            <a:lvl9pPr marL="4876592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4E1FD73-08C7-455B-BD7E-4D550C74E4E5}" type="datetime1">
              <a:rPr lang="en-US" altLang="en-US"/>
              <a:pPr/>
              <a:t>8/29/2019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C5BD78-186E-43AD-8325-A4A2DBD086E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90433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5167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2"/>
            <a:ext cx="10972800" cy="45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618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6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350BD0CF-3C3F-4FA4-9D58-7D58681178EA}" type="datetime1">
              <a:rPr lang="en-US" altLang="en-US"/>
              <a:pPr/>
              <a:t>8/29/2019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618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1E16638E-3804-46D1-B2DC-4947F1667E8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2418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609575" rtl="0" eaLnBrk="0" fontAlgn="base" hangingPunct="0">
        <a:spcBef>
          <a:spcPct val="0"/>
        </a:spcBef>
        <a:spcAft>
          <a:spcPct val="0"/>
        </a:spcAft>
        <a:defRPr sz="5867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609575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609575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609575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609575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609575" algn="ctr" defTabSz="609575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1219148" algn="ctr" defTabSz="609575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828722" algn="ctr" defTabSz="609575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2438297" algn="ctr" defTabSz="609575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457181" indent="-457181" algn="l" defTabSz="60957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990557" indent="-380984" algn="l" defTabSz="60957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523936" indent="-304786" algn="l" defTabSz="60957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2133509" indent="-304786" algn="l" defTabSz="60957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743083" indent="-304786" algn="l" defTabSz="60957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3352658" indent="-304786" algn="l" defTabSz="60957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231" indent="-304786" algn="l" defTabSz="60957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06" indent="-304786" algn="l" defTabSz="60957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380" indent="-304786" algn="l" defTabSz="60957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7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75" algn="l" defTabSz="60957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48" algn="l" defTabSz="60957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22" algn="l" defTabSz="60957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97" algn="l" defTabSz="60957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870" algn="l" defTabSz="60957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445" algn="l" defTabSz="60957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19" algn="l" defTabSz="60957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592" algn="l" defTabSz="60957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necoc-opm.go.ug/bulletins.php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813" y="1910264"/>
            <a:ext cx="6275971" cy="4689612"/>
          </a:xfrm>
          <a:prstGeom prst="rect">
            <a:avLst/>
          </a:prstGeom>
        </p:spPr>
      </p:pic>
      <p:sp>
        <p:nvSpPr>
          <p:cNvPr id="4" name="Title 20"/>
          <p:cNvSpPr>
            <a:spLocks noGrp="1"/>
          </p:cNvSpPr>
          <p:nvPr>
            <p:ph type="title"/>
          </p:nvPr>
        </p:nvSpPr>
        <p:spPr>
          <a:xfrm>
            <a:off x="1239828" y="10338"/>
            <a:ext cx="10128248" cy="641851"/>
          </a:xfrm>
        </p:spPr>
        <p:txBody>
          <a:bodyPr rtlCol="0">
            <a:no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NASA’s Rainfall Data used to Monitor Crop Conditions throughout Uganda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97893" y="5889706"/>
            <a:ext cx="449703" cy="9144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14266" y="5889706"/>
            <a:ext cx="855278" cy="9144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87813" y="637310"/>
            <a:ext cx="1170139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National Emergency Coordination and Operations Centre (NECOC), with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support of United Nations Development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Programme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UNDP), is Uganda’s central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facility for early warning and the coordination of emergency and crisis response and recovery action.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NECOC provides publicly available monthly bulletins, U-NIEWS (Uganda National Integrated Multi Hazard Early Warning System), to understand crop and pasture conditions,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food insecurity, weather/climate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forecast and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 determine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						anticipated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disasters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while providing disaster 								management and humanitarian aid information.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854423" y="2506495"/>
            <a:ext cx="5115121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Each month, NASA rainfall data are combined with soil moisture, temperature, and evapotranspiration data to analyze crop and pasture conditions of Uganda at the national and sub-national level to determine crop production risks. This information enables NECOC and UNDP to determine probability of food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insecurity and other disasters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 issue warnings and alerts. The data is analyzed and shared among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government departments, parliament ministers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d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iplomatic missions, academics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development partners, UN Agencies,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NGOs, farmer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organizations, and the public via emails.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90603" y="6613301"/>
            <a:ext cx="472672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U-NIEWS, Vol. 2, Issue No. 16</a:t>
            </a:r>
            <a:endParaRPr kumimoji="0" lang="en-US" sz="1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25020" y="5568871"/>
            <a:ext cx="53578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**To view U-NIEWS’ monthly bulletins: 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6"/>
              </a:rPr>
              <a:t>http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6"/>
              </a:rPr>
              <a:t>://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6"/>
              </a:rPr>
              <a:t>www.necoc-opm.go.ug/bulletins.php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1839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491</TotalTime>
  <Words>197</Words>
  <Application>Microsoft Office PowerPoint</Application>
  <PresentationFormat>Widescreen</PresentationFormat>
  <Paragraphs>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ＭＳ Ｐゴシック</vt:lpstr>
      <vt:lpstr>Arial</vt:lpstr>
      <vt:lpstr>Calibri</vt:lpstr>
      <vt:lpstr>Tahoma</vt:lpstr>
      <vt:lpstr>3_Office Theme</vt:lpstr>
      <vt:lpstr>NASA’s Rainfall Data used to Monitor Crop Conditions throughout Uganda</vt:lpstr>
    </vt:vector>
  </TitlesOfParts>
  <Company>HPES ACES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Portier, Andrea M. (GSFC-617.0)[SCIENCE SYSTEMS AND APPLICATIONS INC]</dc:creator>
  <cp:lastModifiedBy>Portier, Andrea M. (GSFC-612.0)[SCIENCE SYSTEMS AND APPLICATIONS INC]</cp:lastModifiedBy>
  <cp:revision>14</cp:revision>
  <dcterms:created xsi:type="dcterms:W3CDTF">2018-06-06T18:34:05Z</dcterms:created>
  <dcterms:modified xsi:type="dcterms:W3CDTF">2019-08-29T21:10:58Z</dcterms:modified>
</cp:coreProperties>
</file>