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
  </p:notesMasterIdLst>
  <p:sldIdLst>
    <p:sldId id="263"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1CAB6-C65A-4A27-8793-EA794F18EB0A}" type="datetimeFigureOut">
              <a:rPr lang="en-US" smtClean="0"/>
              <a:t>8/29/2019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AF99D2-258B-4AD2-BAAF-84D322B48B3E}" type="slidenum">
              <a:rPr lang="en-US" smtClean="0"/>
              <a:t>‹#›</a:t>
            </a:fld>
            <a:endParaRPr lang="en-US"/>
          </a:p>
        </p:txBody>
      </p:sp>
    </p:spTree>
    <p:extLst>
      <p:ext uri="{BB962C8B-B14F-4D97-AF65-F5344CB8AC3E}">
        <p14:creationId xmlns:p14="http://schemas.microsoft.com/office/powerpoint/2010/main" val="907506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899831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2100957A-16E4-4027-BEC9-B527AF0FB9C3}" type="datetime1">
              <a:rPr lang="en-US" altLang="en-US"/>
              <a:pPr/>
              <a:t>8/29/2019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5973AF-DFC6-41E1-9DDC-60DAD7CC0305}" type="slidenum">
              <a:rPr lang="en-US" altLang="en-US"/>
              <a:pPr/>
              <a:t>‹#›</a:t>
            </a:fld>
            <a:endParaRPr lang="en-US" altLang="en-US"/>
          </a:p>
        </p:txBody>
      </p:sp>
    </p:spTree>
    <p:extLst>
      <p:ext uri="{BB962C8B-B14F-4D97-AF65-F5344CB8AC3E}">
        <p14:creationId xmlns:p14="http://schemas.microsoft.com/office/powerpoint/2010/main" val="4109622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F077106-8637-439A-8E2B-D71976A7E54E}" type="datetime1">
              <a:rPr lang="en-US" altLang="en-US"/>
              <a:pPr/>
              <a:t>8/29/2019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1882E13-DE57-4940-9725-D5A50F69B6A9}" type="slidenum">
              <a:rPr lang="en-US" altLang="en-US"/>
              <a:pPr/>
              <a:t>‹#›</a:t>
            </a:fld>
            <a:endParaRPr lang="en-US" altLang="en-US"/>
          </a:p>
        </p:txBody>
      </p:sp>
    </p:spTree>
    <p:extLst>
      <p:ext uri="{BB962C8B-B14F-4D97-AF65-F5344CB8AC3E}">
        <p14:creationId xmlns:p14="http://schemas.microsoft.com/office/powerpoint/2010/main" val="1007872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6E9A01A-134F-4AD4-A7C2-3C941DD9BE77}" type="datetime1">
              <a:rPr lang="en-US" altLang="en-US"/>
              <a:pPr/>
              <a:t>8/29/2019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CF11301-9CE3-450C-AD5D-C2CF5B9973CF}" type="slidenum">
              <a:rPr lang="en-US" altLang="en-US"/>
              <a:pPr/>
              <a:t>‹#›</a:t>
            </a:fld>
            <a:endParaRPr lang="en-US" altLang="en-US"/>
          </a:p>
        </p:txBody>
      </p:sp>
    </p:spTree>
    <p:extLst>
      <p:ext uri="{BB962C8B-B14F-4D97-AF65-F5344CB8AC3E}">
        <p14:creationId xmlns:p14="http://schemas.microsoft.com/office/powerpoint/2010/main" val="39627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E814117-40F8-4417-9952-EBB1B95D09E1}" type="datetime1">
              <a:rPr lang="en-US" altLang="en-US"/>
              <a:pPr/>
              <a:t>8/29/2019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F417B2A-AFE8-4DB2-A9FE-43C3E28C19CE}" type="slidenum">
              <a:rPr lang="en-US" altLang="en-US"/>
              <a:pPr/>
              <a:t>‹#›</a:t>
            </a:fld>
            <a:endParaRPr lang="en-US" altLang="en-US"/>
          </a:p>
        </p:txBody>
      </p:sp>
    </p:spTree>
    <p:extLst>
      <p:ext uri="{BB962C8B-B14F-4D97-AF65-F5344CB8AC3E}">
        <p14:creationId xmlns:p14="http://schemas.microsoft.com/office/powerpoint/2010/main" val="2050904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4929B4C-3962-494D-A062-4BBA3AB09818}" type="datetime1">
              <a:rPr lang="en-US" altLang="en-US"/>
              <a:pPr/>
              <a:t>8/29/2019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F95E213-2D2E-4981-A91F-C6642E1937AD}" type="slidenum">
              <a:rPr lang="en-US" altLang="en-US"/>
              <a:pPr/>
              <a:t>‹#›</a:t>
            </a:fld>
            <a:endParaRPr lang="en-US" altLang="en-US"/>
          </a:p>
        </p:txBody>
      </p:sp>
    </p:spTree>
    <p:extLst>
      <p:ext uri="{BB962C8B-B14F-4D97-AF65-F5344CB8AC3E}">
        <p14:creationId xmlns:p14="http://schemas.microsoft.com/office/powerpoint/2010/main" val="2646868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D7AA9562-8364-4E8A-A4A2-7D0CA0594709}" type="datetime1">
              <a:rPr lang="en-US" altLang="en-US"/>
              <a:pPr/>
              <a:t>8/29/2019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D45E9DB-77AB-4912-9001-CB135B285A87}" type="slidenum">
              <a:rPr lang="en-US" altLang="en-US"/>
              <a:pPr/>
              <a:t>‹#›</a:t>
            </a:fld>
            <a:endParaRPr lang="en-US" altLang="en-US"/>
          </a:p>
        </p:txBody>
      </p:sp>
    </p:spTree>
    <p:extLst>
      <p:ext uri="{BB962C8B-B14F-4D97-AF65-F5344CB8AC3E}">
        <p14:creationId xmlns:p14="http://schemas.microsoft.com/office/powerpoint/2010/main" val="957989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21F65598-61EB-4DC1-BC1B-40A9FBB89D27}" type="datetime1">
              <a:rPr lang="en-US" altLang="en-US"/>
              <a:pPr/>
              <a:t>8/29/2019</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A364BC3-89BC-4644-8D9C-9D3DFBCA6D05}" type="slidenum">
              <a:rPr lang="en-US" altLang="en-US"/>
              <a:pPr/>
              <a:t>‹#›</a:t>
            </a:fld>
            <a:endParaRPr lang="en-US" altLang="en-US"/>
          </a:p>
        </p:txBody>
      </p:sp>
    </p:spTree>
    <p:extLst>
      <p:ext uri="{BB962C8B-B14F-4D97-AF65-F5344CB8AC3E}">
        <p14:creationId xmlns:p14="http://schemas.microsoft.com/office/powerpoint/2010/main" val="4230110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07ADFEFF-8A9B-43B1-8753-EDE5A7C6F334}" type="datetime1">
              <a:rPr lang="en-US" altLang="en-US"/>
              <a:pPr/>
              <a:t>8/29/2019</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A11E921-3029-495C-8C33-75E841CBF094}" type="slidenum">
              <a:rPr lang="en-US" altLang="en-US"/>
              <a:pPr/>
              <a:t>‹#›</a:t>
            </a:fld>
            <a:endParaRPr lang="en-US" altLang="en-US"/>
          </a:p>
        </p:txBody>
      </p:sp>
    </p:spTree>
    <p:extLst>
      <p:ext uri="{BB962C8B-B14F-4D97-AF65-F5344CB8AC3E}">
        <p14:creationId xmlns:p14="http://schemas.microsoft.com/office/powerpoint/2010/main" val="744626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488CA00-5D2D-420B-9FB4-AF50475C2077}" type="datetime1">
              <a:rPr lang="en-US" altLang="en-US"/>
              <a:pPr/>
              <a:t>8/29/2019</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75F4A23D-C3A8-4333-AF1D-03580C5DCCF0}" type="slidenum">
              <a:rPr lang="en-US" altLang="en-US"/>
              <a:pPr/>
              <a:t>‹#›</a:t>
            </a:fld>
            <a:endParaRPr lang="en-US" altLang="en-US"/>
          </a:p>
        </p:txBody>
      </p:sp>
    </p:spTree>
    <p:extLst>
      <p:ext uri="{BB962C8B-B14F-4D97-AF65-F5344CB8AC3E}">
        <p14:creationId xmlns:p14="http://schemas.microsoft.com/office/powerpoint/2010/main" val="3101467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36E31BF-C9CF-428E-80B0-516EC7993FFD}" type="datetime1">
              <a:rPr lang="en-US" altLang="en-US"/>
              <a:pPr/>
              <a:t>8/29/2019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BEAFE67-6B98-4D78-8933-11C1645685EB}" type="slidenum">
              <a:rPr lang="en-US" altLang="en-US"/>
              <a:pPr/>
              <a:t>‹#›</a:t>
            </a:fld>
            <a:endParaRPr lang="en-US" altLang="en-US"/>
          </a:p>
        </p:txBody>
      </p:sp>
    </p:spTree>
    <p:extLst>
      <p:ext uri="{BB962C8B-B14F-4D97-AF65-F5344CB8AC3E}">
        <p14:creationId xmlns:p14="http://schemas.microsoft.com/office/powerpoint/2010/main" val="2254529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smtClean="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0E5499A-7DEE-41DC-85AF-531A6AB69FD5}" type="datetime1">
              <a:rPr lang="en-US" altLang="en-US"/>
              <a:pPr/>
              <a:t>8/29/2019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19E2750-4495-47B1-A3D1-1B36D4130D32}" type="slidenum">
              <a:rPr lang="en-US" altLang="en-US"/>
              <a:pPr/>
              <a:t>‹#›</a:t>
            </a:fld>
            <a:endParaRPr lang="en-US" altLang="en-US"/>
          </a:p>
        </p:txBody>
      </p:sp>
    </p:spTree>
    <p:extLst>
      <p:ext uri="{BB962C8B-B14F-4D97-AF65-F5344CB8AC3E}">
        <p14:creationId xmlns:p14="http://schemas.microsoft.com/office/powerpoint/2010/main" val="3812165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a:defRPr sz="1600">
                <a:solidFill>
                  <a:srgbClr val="898989"/>
                </a:solidFill>
                <a:latin typeface="Calibri" panose="020F0502020204030204" pitchFamily="34" charset="0"/>
              </a:defRPr>
            </a:lvl1pPr>
          </a:lstStyle>
          <a:p>
            <a:fld id="{97B09A67-77D4-4D5A-8981-2EB840A47D04}" type="datetime1">
              <a:rPr lang="en-US" altLang="en-US"/>
              <a:pPr/>
              <a:t>8/29/2019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panose="020F0502020204030204" pitchFamily="34" charset="0"/>
              </a:defRPr>
            </a:lvl1pPr>
          </a:lstStyle>
          <a:p>
            <a:fld id="{00C4F940-C95C-4ED1-8CD5-94ECD5C90E62}" type="slidenum">
              <a:rPr lang="en-US" altLang="en-US"/>
              <a:pPr/>
              <a:t>‹#›</a:t>
            </a:fld>
            <a:endParaRPr lang="en-US" altLang="en-US"/>
          </a:p>
        </p:txBody>
      </p:sp>
    </p:spTree>
    <p:extLst>
      <p:ext uri="{BB962C8B-B14F-4D97-AF65-F5344CB8AC3E}">
        <p14:creationId xmlns:p14="http://schemas.microsoft.com/office/powerpoint/2010/main" val="21035841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585" rtl="0" eaLnBrk="0" fontAlgn="base" hangingPunct="0">
        <a:spcBef>
          <a:spcPct val="0"/>
        </a:spcBef>
        <a:spcAft>
          <a:spcPct val="0"/>
        </a:spcAft>
        <a:defRPr sz="5867" kern="1200">
          <a:solidFill>
            <a:schemeClr val="tx1"/>
          </a:solidFill>
          <a:latin typeface="+mj-lt"/>
          <a:ea typeface="MS PGothic" panose="020B0600070205080204" pitchFamily="34" charset="-128"/>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S PGothic" panose="020B0600070205080204" pitchFamily="34" charset="-128"/>
          <a:cs typeface="ＭＳ Ｐゴシック" charset="0"/>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S PGothic" panose="020B0600070205080204" pitchFamily="34"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470508" y="698833"/>
            <a:ext cx="11338315" cy="1815882"/>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GPM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passed over both Hurricane Maria and Hurricane Jose on September 18th,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2017, capturing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rainfall distribution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for the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two major storms churning in the Atlantic and Caribbean basins.</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The visualization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shows an image of Hurricane Jose as the storm was moving due north at 9 mph well off shore from the coast of North Carolina. The GPM image estimated areas of very heavy rain on the order of 75 mm/</a:t>
            </a:r>
            <a:r>
              <a:rPr kumimoji="0" lang="en-US" sz="1600" b="0" i="0" u="none" strike="noStrike" kern="1200" cap="none" spc="0" normalizeH="0" baseline="0" noProof="0" dirty="0" err="1" smtClean="0">
                <a:ln>
                  <a:noFill/>
                </a:ln>
                <a:solidFill>
                  <a:prstClr val="black"/>
                </a:solidFill>
                <a:effectLst/>
                <a:uLnTx/>
                <a:uFillTx/>
                <a:latin typeface="Arial" panose="020B0604020202020204" pitchFamily="34" charset="0"/>
                <a:ea typeface="MS PGothic" panose="020B0600070205080204" pitchFamily="34" charset="-128"/>
                <a:cs typeface="+mn-cs"/>
              </a:rPr>
              <a:t>hr</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 (~3 inches per hour). The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GPM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CO satellite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also had an excellent view of Hurricane Maria when it passed almost directly above the hurricane on September 17, 2017 at 1001 PM AST (September 18, 2017 0201 UTC). GPM's Microwave Imager (GMI) and Dual-Frequency Precipitation Radar (DPR) showed that Maria had well defined bands of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precipitation</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7" name="Title 20"/>
          <p:cNvSpPr txBox="1">
            <a:spLocks/>
          </p:cNvSpPr>
          <p:nvPr/>
        </p:nvSpPr>
        <p:spPr bwMode="auto">
          <a:xfrm>
            <a:off x="698964" y="-54010"/>
            <a:ext cx="10300344" cy="75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609585" rtl="0" eaLnBrk="0" fontAlgn="base" hangingPunct="0">
              <a:spcBef>
                <a:spcPct val="0"/>
              </a:spcBef>
              <a:spcAft>
                <a:spcPct val="0"/>
              </a:spcAft>
              <a:defRPr sz="5867" kern="1200">
                <a:solidFill>
                  <a:schemeClr val="tx1"/>
                </a:solidFill>
                <a:latin typeface="+mj-lt"/>
                <a:ea typeface="MS PGothic" panose="020B0600070205080204" pitchFamily="34" charset="-128"/>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a:lstStyle>
          <a:p>
            <a:pPr marL="0" marR="0" lvl="0" indent="0" algn="r" defTabSz="609585" rtl="0" eaLnBrk="1" fontAlgn="auto" latinLnBrk="0" hangingPunct="1">
              <a:lnSpc>
                <a:spcPct val="100000"/>
              </a:lnSpc>
              <a:spcBef>
                <a:spcPct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GPM Sees Hurricanes Maria and Jose</a:t>
            </a:r>
          </a:p>
        </p:txBody>
      </p:sp>
      <p:pic>
        <p:nvPicPr>
          <p:cNvPr id="10" name="JoseMaria_03_1080p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93575" y="2399271"/>
            <a:ext cx="7802383" cy="4388840"/>
          </a:xfrm>
          <a:prstGeom prst="rect">
            <a:avLst/>
          </a:prstGeom>
        </p:spPr>
      </p:pic>
      <p:sp>
        <p:nvSpPr>
          <p:cNvPr id="11" name="Rectangle 10"/>
          <p:cNvSpPr/>
          <p:nvPr/>
        </p:nvSpPr>
        <p:spPr>
          <a:xfrm>
            <a:off x="470508" y="2399271"/>
            <a:ext cx="3823067"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rotating around the eye of the tropical cyclone. GPM's radar (DPR Ku band) found rain falling at a rate of over 6.44 inches (163.7 mm) per hour in one of these extremely powerful storms northeast of Maria's eye. Intense thunderstorms were found towering to above 9.7 miles (15.7 km). This kind of chimney cloud is also called a "hot tower" (as it releases a huge quantity of latent heat by condensation). These tall thunderstorms in the eye wall are often a sign that a tropical cyclone is becoming more powerful. Maria rapidly intensified following this view to a Category 5 storm on September 19th.</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2693227" y="6534202"/>
            <a:ext cx="1904899" cy="297454"/>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333" b="0" i="1"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ea typeface="Verdana" panose="020B0604030504040204" pitchFamily="34" charset="0"/>
                <a:cs typeface="Arial" panose="020B0604020202020204" pitchFamily="34" charset="0"/>
              </a:rPr>
              <a:t>Credit: NASA SVS</a:t>
            </a:r>
            <a:endParaRPr kumimoji="0" lang="en-US" sz="1333"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03321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268</Words>
  <Application>Microsoft Office PowerPoint</Application>
  <PresentationFormat>Widescreen</PresentationFormat>
  <Paragraphs>5</Paragraphs>
  <Slides>1</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ＭＳ Ｐゴシック</vt:lpstr>
      <vt:lpstr>ＭＳ Ｐゴシック</vt:lpstr>
      <vt:lpstr>Arial</vt:lpstr>
      <vt:lpstr>Calibri</vt:lpstr>
      <vt:lpstr>Tahoma</vt:lpstr>
      <vt:lpstr>Verdana</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Precipitation Data Supports Agroinsurance in Argentina</dc:title>
  <dc:creator>Portier, Andrea M. (GSFC-612.0)[SCIENCE SYSTEMS AND APPLICATIONS INC]</dc:creator>
  <cp:lastModifiedBy>Portier, Andrea M. (GSFC-612.0)[SCIENCE SYSTEMS AND APPLICATIONS INC]</cp:lastModifiedBy>
  <cp:revision>7</cp:revision>
  <dcterms:created xsi:type="dcterms:W3CDTF">2019-08-29T21:27:41Z</dcterms:created>
  <dcterms:modified xsi:type="dcterms:W3CDTF">2019-08-29T21:39:44Z</dcterms:modified>
</cp:coreProperties>
</file>