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4" r:id="rId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2" d="100"/>
          <a:sy n="132" d="100"/>
        </p:scale>
        <p:origin x="114" y="31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4B20DC-088B-4C3E-A4C2-9B2BABC36B09}" type="datetime1">
              <a:rPr lang="en-US" altLang="en-US"/>
              <a:pPr/>
              <a:t>11/8/2018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49C316-A2B6-4CF7-B6EA-B132F9046B5D}" type="slidenum">
              <a:rPr lang="en-US" altLang="en-US"/>
              <a:pPr/>
              <a:t>‹#›</a:t>
            </a:fld>
            <a:endParaRPr lang="en-US" altLang="en-US"/>
          </a:p>
        </p:txBody>
      </p:sp>
    </p:spTree>
    <p:extLst>
      <p:ext uri="{BB962C8B-B14F-4D97-AF65-F5344CB8AC3E}">
        <p14:creationId xmlns:p14="http://schemas.microsoft.com/office/powerpoint/2010/main" val="33699355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00957A-16E4-4027-BEC9-B527AF0FB9C3}" type="datetime1">
              <a:rPr lang="en-US" altLang="en-US"/>
              <a:pPr/>
              <a:t>11/8/2018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973AF-DFC6-41E1-9DDC-60DAD7CC0305}" type="slidenum">
              <a:rPr lang="en-US" altLang="en-US"/>
              <a:pPr/>
              <a:t>‹#›</a:t>
            </a:fld>
            <a:endParaRPr lang="en-US" altLang="en-US"/>
          </a:p>
        </p:txBody>
      </p:sp>
    </p:spTree>
    <p:extLst>
      <p:ext uri="{BB962C8B-B14F-4D97-AF65-F5344CB8AC3E}">
        <p14:creationId xmlns:p14="http://schemas.microsoft.com/office/powerpoint/2010/main" val="20800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077106-8637-439A-8E2B-D71976A7E54E}" type="datetime1">
              <a:rPr lang="en-US" altLang="en-US"/>
              <a:pPr/>
              <a:t>11/8/2018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82E13-DE57-4940-9725-D5A50F69B6A9}" type="slidenum">
              <a:rPr lang="en-US" altLang="en-US"/>
              <a:pPr/>
              <a:t>‹#›</a:t>
            </a:fld>
            <a:endParaRPr lang="en-US" altLang="en-US"/>
          </a:p>
        </p:txBody>
      </p:sp>
    </p:spTree>
    <p:extLst>
      <p:ext uri="{BB962C8B-B14F-4D97-AF65-F5344CB8AC3E}">
        <p14:creationId xmlns:p14="http://schemas.microsoft.com/office/powerpoint/2010/main" val="7159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9A01A-134F-4AD4-A7C2-3C941DD9BE77}" type="datetime1">
              <a:rPr lang="en-US" altLang="en-US"/>
              <a:pPr/>
              <a:t>11/8/2018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F11301-9CE3-450C-AD5D-C2CF5B9973CF}" type="slidenum">
              <a:rPr lang="en-US" altLang="en-US"/>
              <a:pPr/>
              <a:t>‹#›</a:t>
            </a:fld>
            <a:endParaRPr lang="en-US" altLang="en-US"/>
          </a:p>
        </p:txBody>
      </p:sp>
    </p:spTree>
    <p:extLst>
      <p:ext uri="{BB962C8B-B14F-4D97-AF65-F5344CB8AC3E}">
        <p14:creationId xmlns:p14="http://schemas.microsoft.com/office/powerpoint/2010/main" val="174394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14117-40F8-4417-9952-EBB1B95D09E1}" type="datetime1">
              <a:rPr lang="en-US" altLang="en-US"/>
              <a:pPr/>
              <a:t>11/8/2018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17B2A-AFE8-4DB2-A9FE-43C3E28C19CE}" type="slidenum">
              <a:rPr lang="en-US" altLang="en-US"/>
              <a:pPr/>
              <a:t>‹#›</a:t>
            </a:fld>
            <a:endParaRPr lang="en-US" altLang="en-US"/>
          </a:p>
        </p:txBody>
      </p:sp>
    </p:spTree>
    <p:extLst>
      <p:ext uri="{BB962C8B-B14F-4D97-AF65-F5344CB8AC3E}">
        <p14:creationId xmlns:p14="http://schemas.microsoft.com/office/powerpoint/2010/main" val="15913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929B4C-3962-494D-A062-4BBA3AB09818}" type="datetime1">
              <a:rPr lang="en-US" altLang="en-US"/>
              <a:pPr/>
              <a:t>11/8/2018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95E213-2D2E-4981-A91F-C6642E1937AD}" type="slidenum">
              <a:rPr lang="en-US" altLang="en-US"/>
              <a:pPr/>
              <a:t>‹#›</a:t>
            </a:fld>
            <a:endParaRPr lang="en-US" altLang="en-US"/>
          </a:p>
        </p:txBody>
      </p:sp>
    </p:spTree>
    <p:extLst>
      <p:ext uri="{BB962C8B-B14F-4D97-AF65-F5344CB8AC3E}">
        <p14:creationId xmlns:p14="http://schemas.microsoft.com/office/powerpoint/2010/main" val="8646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562-8364-4E8A-A4A2-7D0CA0594709}" type="datetime1">
              <a:rPr lang="en-US" altLang="en-US"/>
              <a:pPr/>
              <a:t>11/8/2018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45E9DB-77AB-4912-9001-CB135B285A87}" type="slidenum">
              <a:rPr lang="en-US" altLang="en-US"/>
              <a:pPr/>
              <a:t>‹#›</a:t>
            </a:fld>
            <a:endParaRPr lang="en-US" altLang="en-US"/>
          </a:p>
        </p:txBody>
      </p:sp>
    </p:spTree>
    <p:extLst>
      <p:ext uri="{BB962C8B-B14F-4D97-AF65-F5344CB8AC3E}">
        <p14:creationId xmlns:p14="http://schemas.microsoft.com/office/powerpoint/2010/main" val="3583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1F65598-61EB-4DC1-BC1B-40A9FBB89D27}" type="datetime1">
              <a:rPr lang="en-US" altLang="en-US"/>
              <a:pPr/>
              <a:t>11/8/2018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364BC3-89BC-4644-8D9C-9D3DFBCA6D05}" type="slidenum">
              <a:rPr lang="en-US" altLang="en-US"/>
              <a:pPr/>
              <a:t>‹#›</a:t>
            </a:fld>
            <a:endParaRPr lang="en-US" altLang="en-US"/>
          </a:p>
        </p:txBody>
      </p:sp>
    </p:spTree>
    <p:extLst>
      <p:ext uri="{BB962C8B-B14F-4D97-AF65-F5344CB8AC3E}">
        <p14:creationId xmlns:p14="http://schemas.microsoft.com/office/powerpoint/2010/main" val="16768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ADFEFF-8A9B-43B1-8753-EDE5A7C6F334}" type="datetime1">
              <a:rPr lang="en-US" altLang="en-US"/>
              <a:pPr/>
              <a:t>11/8/2018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11E921-3029-495C-8C33-75E841CBF094}" type="slidenum">
              <a:rPr lang="en-US" altLang="en-US"/>
              <a:pPr/>
              <a:t>‹#›</a:t>
            </a:fld>
            <a:endParaRPr lang="en-US" altLang="en-US"/>
          </a:p>
        </p:txBody>
      </p:sp>
    </p:spTree>
    <p:extLst>
      <p:ext uri="{BB962C8B-B14F-4D97-AF65-F5344CB8AC3E}">
        <p14:creationId xmlns:p14="http://schemas.microsoft.com/office/powerpoint/2010/main" val="1199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8CA00-5D2D-420B-9FB4-AF50475C2077}" type="datetime1">
              <a:rPr lang="en-US" altLang="en-US"/>
              <a:pPr/>
              <a:t>11/8/2018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F4A23D-C3A8-4333-AF1D-03580C5DCCF0}" type="slidenum">
              <a:rPr lang="en-US" altLang="en-US"/>
              <a:pPr/>
              <a:t>‹#›</a:t>
            </a:fld>
            <a:endParaRPr lang="en-US" altLang="en-US"/>
          </a:p>
        </p:txBody>
      </p:sp>
    </p:spTree>
    <p:extLst>
      <p:ext uri="{BB962C8B-B14F-4D97-AF65-F5344CB8AC3E}">
        <p14:creationId xmlns:p14="http://schemas.microsoft.com/office/powerpoint/2010/main" val="3025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6E31BF-C9CF-428E-80B0-516EC7993FFD}" type="datetime1">
              <a:rPr lang="en-US" altLang="en-US"/>
              <a:pPr/>
              <a:t>11/8/2018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EAFE67-6B98-4D78-8933-11C1645685EB}" type="slidenum">
              <a:rPr lang="en-US" altLang="en-US"/>
              <a:pPr/>
              <a:t>‹#›</a:t>
            </a:fld>
            <a:endParaRPr lang="en-US" altLang="en-US"/>
          </a:p>
        </p:txBody>
      </p:sp>
    </p:spTree>
    <p:extLst>
      <p:ext uri="{BB962C8B-B14F-4D97-AF65-F5344CB8AC3E}">
        <p14:creationId xmlns:p14="http://schemas.microsoft.com/office/powerpoint/2010/main" val="350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E5499A-7DEE-41DC-85AF-531A6AB69FD5}" type="datetime1">
              <a:rPr lang="en-US" altLang="en-US"/>
              <a:pPr/>
              <a:t>11/8/2018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E2750-4495-47B1-A3D1-1B36D4130D32}" type="slidenum">
              <a:rPr lang="en-US" altLang="en-US"/>
              <a:pPr/>
              <a:t>‹#›</a:t>
            </a:fld>
            <a:endParaRPr lang="en-US" altLang="en-US"/>
          </a:p>
        </p:txBody>
      </p:sp>
    </p:spTree>
    <p:extLst>
      <p:ext uri="{BB962C8B-B14F-4D97-AF65-F5344CB8AC3E}">
        <p14:creationId xmlns:p14="http://schemas.microsoft.com/office/powerpoint/2010/main" val="187161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7B09A67-77D4-4D5A-8981-2EB840A47D04}" type="datetime1">
              <a:rPr lang="en-US" altLang="en-US"/>
              <a:pPr/>
              <a:t>11/8/2018</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C4F940-C95C-4ED1-8CD5-94ECD5C90E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20"/>
          <p:cNvSpPr>
            <a:spLocks noGrp="1"/>
          </p:cNvSpPr>
          <p:nvPr>
            <p:ph type="title"/>
          </p:nvPr>
        </p:nvSpPr>
        <p:spPr>
          <a:xfrm>
            <a:off x="821403" y="-40507"/>
            <a:ext cx="7725258" cy="564632"/>
          </a:xfrm>
        </p:spPr>
        <p:txBody>
          <a:bodyPr rtlCol="0">
            <a:noAutofit/>
          </a:bodyPr>
          <a:lstStyle/>
          <a:p>
            <a:pPr algn="r" eaLnBrk="1" fontAlgn="auto" hangingPunct="1">
              <a:spcAft>
                <a:spcPts val="0"/>
              </a:spcAft>
              <a:defRPr/>
            </a:pPr>
            <a:r>
              <a:rPr lang="en-US" sz="2000" dirty="0" smtClean="0">
                <a:latin typeface="Tahoma" panose="020B0604030504040204" pitchFamily="34" charset="0"/>
                <a:ea typeface="Tahoma" panose="020B0604030504040204" pitchFamily="34" charset="0"/>
                <a:cs typeface="Tahoma" panose="020B0604030504040204" pitchFamily="34" charset="0"/>
              </a:rPr>
              <a:t>Adding up the Rain in </a:t>
            </a:r>
            <a:r>
              <a:rPr lang="en-US" sz="2000" dirty="0" smtClean="0">
                <a:latin typeface="Tahoma" panose="020B0604030504040204" pitchFamily="34" charset="0"/>
                <a:ea typeface="Tahoma" panose="020B0604030504040204" pitchFamily="34" charset="0"/>
                <a:cs typeface="Tahoma" panose="020B0604030504040204" pitchFamily="34" charset="0"/>
              </a:rPr>
              <a:t>Italy </a:t>
            </a:r>
            <a:r>
              <a:rPr lang="en-US" sz="2000" dirty="0" smtClean="0">
                <a:latin typeface="Tahoma" panose="020B0604030504040204" pitchFamily="34" charset="0"/>
                <a:ea typeface="Tahoma" panose="020B0604030504040204" pitchFamily="34" charset="0"/>
                <a:cs typeface="Tahoma" panose="020B0604030504040204" pitchFamily="34" charset="0"/>
              </a:rPr>
              <a:t>using GPM IMERG</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460343" y="539031"/>
            <a:ext cx="1780123" cy="900246"/>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People </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cross the flooded St. Mark's Square on a raised walkway Monday</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 Credit: Miguel Medina (Getty Images) via CNN.</a:t>
            </a:r>
            <a:endPar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endParaRPr>
          </a:p>
        </p:txBody>
      </p:sp>
      <p:sp>
        <p:nvSpPr>
          <p:cNvPr id="6" name="Rectangle 5"/>
          <p:cNvSpPr/>
          <p:nvPr/>
        </p:nvSpPr>
        <p:spPr>
          <a:xfrm>
            <a:off x="382930" y="4203344"/>
            <a:ext cx="2585246" cy="57708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Heavy </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rains have caused landslides in the region of </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Liguria (NW Italy). Credit: BBC News.</a:t>
            </a:r>
            <a:endPar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 name="TextBox 11"/>
          <p:cNvSpPr txBox="1"/>
          <p:nvPr/>
        </p:nvSpPr>
        <p:spPr>
          <a:xfrm>
            <a:off x="260564" y="490831"/>
            <a:ext cx="5276291" cy="193899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Torrential rainfall from a strong low-pressure system moving through southern Europe drenched Italy triggering landslides, flooding throughout Venice, infrastructure damage to historic buildings, and several deaths in late October and early November, 2018. GPM IMERG estimates captured this rainfall accumulation between October 26 and November 1, 2018. IMERG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data revealed that the most extreme rainfall in southern Europe was concentrated in northern Italy. IMERG </a:t>
            </a: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indicated that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storms inundated that area with </a:t>
            </a: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rainfall totals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often greater than 508 mm </a:t>
            </a: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20 inches</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 name="TextBox 15"/>
          <p:cNvSpPr txBox="1"/>
          <p:nvPr/>
        </p:nvSpPr>
        <p:spPr>
          <a:xfrm>
            <a:off x="3532332" y="4654520"/>
            <a:ext cx="5250268" cy="415498"/>
          </a:xfrm>
          <a:prstGeom prst="rect">
            <a:avLst/>
          </a:prstGeom>
          <a:solidFill>
            <a:schemeClr val="bg1"/>
          </a:solidFill>
          <a:ln w="3175">
            <a:solidFill>
              <a:schemeClr val="tx1"/>
            </a:solidFill>
          </a:ln>
        </p:spPr>
        <p:txBody>
          <a:bodyPr wrap="square" rtlCol="0">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Total rainfall (IMERG) from </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Oct. 26-Nov. 1, </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2018 in </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Italy. Credit</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it-IT"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Image Credit: Hal Pierce (SSAI/NASA GSFC</a:t>
            </a:r>
            <a:r>
              <a:rPr kumimoji="0" lang="it-IT"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it-IT"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21069" y="2490220"/>
            <a:ext cx="3029975" cy="1713124"/>
          </a:xfrm>
          <a:prstGeom prst="rect">
            <a:avLst/>
          </a:prstGeom>
        </p:spPr>
      </p:pic>
      <p:pic>
        <p:nvPicPr>
          <p:cNvPr id="5" name="Picture 4"/>
          <p:cNvPicPr>
            <a:picLocks noChangeAspect="1"/>
          </p:cNvPicPr>
          <p:nvPr/>
        </p:nvPicPr>
        <p:blipFill>
          <a:blip r:embed="rId4"/>
          <a:stretch>
            <a:fillRect/>
          </a:stretch>
        </p:blipFill>
        <p:spPr>
          <a:xfrm>
            <a:off x="5472875" y="488486"/>
            <a:ext cx="1987468" cy="1133954"/>
          </a:xfrm>
          <a:prstGeom prst="rect">
            <a:avLst/>
          </a:prstGeom>
        </p:spPr>
      </p:pic>
      <p:pic>
        <p:nvPicPr>
          <p:cNvPr id="8" name="Picture 7"/>
          <p:cNvPicPr>
            <a:picLocks noChangeAspect="1"/>
          </p:cNvPicPr>
          <p:nvPr/>
        </p:nvPicPr>
        <p:blipFill>
          <a:blip r:embed="rId5"/>
          <a:stretch>
            <a:fillRect/>
          </a:stretch>
        </p:blipFill>
        <p:spPr>
          <a:xfrm>
            <a:off x="3519638" y="1666580"/>
            <a:ext cx="5255207" cy="2969009"/>
          </a:xfrm>
          <a:prstGeom prst="rect">
            <a:avLst/>
          </a:prstGeom>
        </p:spPr>
      </p:pic>
    </p:spTree>
    <p:extLst>
      <p:ext uri="{BB962C8B-B14F-4D97-AF65-F5344CB8AC3E}">
        <p14:creationId xmlns:p14="http://schemas.microsoft.com/office/powerpoint/2010/main" val="2643573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1624</TotalTime>
  <Words>170</Words>
  <Application>Microsoft Office PowerPoint</Application>
  <PresentationFormat>On-screen Show (16:9)</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Calibri</vt:lpstr>
      <vt:lpstr>Tahoma</vt:lpstr>
      <vt:lpstr>Office Theme</vt:lpstr>
      <vt:lpstr>Adding up the Rain in Italy using GPM IMERG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Portier, Andrea M. (GSFC-617.0)[SCIENCE SYSTEMS AND APPLICATIONS INC]</cp:lastModifiedBy>
  <cp:revision>127</cp:revision>
  <dcterms:created xsi:type="dcterms:W3CDTF">2011-12-02T16:20:41Z</dcterms:created>
  <dcterms:modified xsi:type="dcterms:W3CDTF">2018-11-08T19:30:59Z</dcterms:modified>
</cp:coreProperties>
</file>