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6" r:id="rId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A4B20DC-088B-4C3E-A4C2-9B2BABC36B09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E49C316-A2B6-4CF7-B6EA-B132F904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935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49C316-A2B6-4CF7-B6EA-B132F9046B5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44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00957A-16E4-4027-BEC9-B527AF0FB9C3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973AF-DFC6-41E1-9DDC-60DAD7CC0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08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77106-8637-439A-8E2B-D71976A7E54E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82E13-DE57-4940-9725-D5A50F69B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98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9A01A-134F-4AD4-A7C2-3C941DD9BE77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11301-9CE3-450C-AD5D-C2CF5B997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4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814117-40F8-4417-9952-EBB1B95D09E1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17B2A-AFE8-4DB2-A9FE-43C3E28C19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34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929B4C-3962-494D-A062-4BBA3AB09818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5E213-2D2E-4981-A91F-C6642E193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68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A9562-8364-4E8A-A4A2-7D0CA0594709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5E9DB-77AB-4912-9001-CB135B285A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61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65598-61EB-4DC1-BC1B-40A9FBB89D27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64BC3-89BC-4644-8D9C-9D3DFBCA6D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8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ADFEFF-8A9B-43B1-8753-EDE5A7C6F334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1E921-3029-495C-8C33-75E841CBF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2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88CA00-5D2D-420B-9FB4-AF50475C2077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A23D-C3A8-4333-AF1D-03580C5DCC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46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E31BF-C9CF-428E-80B0-516EC7993FFD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AFE67-6B98-4D78-8933-11C1645685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6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5499A-7DEE-41DC-85AF-531A6AB69FD5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E2750-4495-47B1-A3D1-1B36D4130D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61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B09A67-77D4-4D5A-8981-2EB840A47D04}" type="datetime1">
              <a:rPr lang="en-US" altLang="en-US"/>
              <a:pPr/>
              <a:t>2/4/2019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0C4F940-C95C-4ED1-8CD5-94ECD5C90E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lmwindpow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0"/>
          <p:cNvSpPr>
            <a:spLocks noGrp="1"/>
          </p:cNvSpPr>
          <p:nvPr>
            <p:ph type="title"/>
          </p:nvPr>
        </p:nvSpPr>
        <p:spPr>
          <a:xfrm>
            <a:off x="821403" y="-40507"/>
            <a:ext cx="7725258" cy="564632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GPM IMERG Data Used for Wind Energy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9208" y="556578"/>
            <a:ext cx="327882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Individual c</a:t>
            </a:r>
            <a:r>
              <a:rPr kumimoji="0" lang="en-US" alt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omponents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of wind turbines, especially</a:t>
            </a:r>
            <a:r>
              <a:rPr kumimoji="0" lang="en-US" alt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the </a:t>
            </a:r>
            <a:r>
              <a:rPr kumimoji="0" lang="en-US" alt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roto</a:t>
            </a:r>
            <a:r>
              <a:rPr lang="en-US" alt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r blades, are expected to have an operational life span of 20 years while facing environmental extremes such as precipitation. These extremes can lead to </a:t>
            </a:r>
            <a:r>
              <a:rPr lang="en-US" alt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corrosion </a:t>
            </a:r>
            <a:r>
              <a:rPr lang="en-US" alt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on the leading edges of the blades and reduce the overall efficiency of converting wind into energy. To understand how weather impacts wind turbine blades throughout the world, LM Wind </a:t>
            </a:r>
            <a:r>
              <a:rPr lang="en-US" alt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Power (a supplier of wind turbine blades </a:t>
            </a:r>
            <a:r>
              <a:rPr lang="en-US" alt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worldwide) is using GPM IMERG data to develop contour precipitation maps and determine average precipitation at existing and potential wind turbine </a:t>
            </a:r>
          </a:p>
          <a:p>
            <a:pPr lvl="0"/>
            <a:r>
              <a:rPr lang="en-US" alt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site locations. This information will </a:t>
            </a:r>
          </a:p>
          <a:p>
            <a:pPr lvl="0"/>
            <a:r>
              <a:rPr lang="en-US" alt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help LM Wind Power gather information on blade reliability and  performance to satisfy their customers.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42163" y="4134049"/>
            <a:ext cx="40476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(Above) Map </a:t>
            </a:r>
            <a:r>
              <a:rPr lang="en-US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of average precipitation in the North Sea and western Norway depicted by black contour lines using GPM IMERG data. 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**Abrupt</a:t>
            </a:r>
            <a:r>
              <a:rPr kumimoji="0" lang="en-US" sz="1000" b="0" i="1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precipitation change </a:t>
            </a:r>
            <a:r>
              <a:rPr lang="en-US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kumimoji="0" lang="en-US" sz="1000" b="0" i="1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GPM 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end 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user was</a:t>
            </a:r>
            <a:r>
              <a:rPr kumimoji="0" lang="en-US" sz="1000" b="0" i="1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missing details and will revise. 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i="1" dirty="0">
                <a:solidFill>
                  <a:prstClr val="black">
                    <a:lumMod val="65000"/>
                    <a:lumOff val="3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Image credits: (Central) Laurids </a:t>
            </a:r>
            <a:r>
              <a:rPr lang="en-US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Andersen</a:t>
            </a:r>
            <a:endParaRPr lang="en-US" sz="1000" i="1" dirty="0">
              <a:solidFill>
                <a:prstClr val="black">
                  <a:lumMod val="65000"/>
                  <a:lumOff val="35000"/>
                </a:prst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495" y="556578"/>
            <a:ext cx="5514286" cy="359047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4915" y="564529"/>
            <a:ext cx="997964" cy="99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9810" y="3589294"/>
            <a:ext cx="1796581" cy="11804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409108" y="4743390"/>
            <a:ext cx="1931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LM 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Wind Power, </a:t>
            </a:r>
            <a:r>
              <a:rPr lang="en-US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  <a:hlinkClick r:id="rId7"/>
              </a:rPr>
              <a:t>www.lmwindpower.com</a:t>
            </a:r>
            <a:r>
              <a:rPr lang="en-US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51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181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Tahoma</vt:lpstr>
      <vt:lpstr>Verdana</vt:lpstr>
      <vt:lpstr>Office Theme</vt:lpstr>
      <vt:lpstr>GPM IMERG Data Used for Wind Energy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GPM Overview</dc:title>
  <dc:creator>Jacob Reed</dc:creator>
  <cp:lastModifiedBy>Portier, Andrea M. (GSFC-617.0)[SCIENCE SYSTEMS AND APPLICATIONS INC]</cp:lastModifiedBy>
  <cp:revision>154</cp:revision>
  <dcterms:created xsi:type="dcterms:W3CDTF">2011-12-02T16:20:41Z</dcterms:created>
  <dcterms:modified xsi:type="dcterms:W3CDTF">2019-02-04T22:00:20Z</dcterms:modified>
</cp:coreProperties>
</file>