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4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4B20DC-088B-4C3E-A4C2-9B2BABC36B09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49C316-A2B6-4CF7-B6EA-B132F9046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93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0957A-16E4-4027-BEC9-B527AF0FB9C3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73AF-DFC6-41E1-9DDC-60DAD7CC0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8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77106-8637-439A-8E2B-D71976A7E54E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2E13-DE57-4940-9725-D5A50F69B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8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9A01A-134F-4AD4-A7C2-3C941DD9BE77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301-9CE3-450C-AD5D-C2CF5B997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94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14117-40F8-4417-9952-EBB1B95D09E1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7B2A-AFE8-4DB2-A9FE-43C3E28C1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4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29B4C-3962-494D-A062-4BBA3AB09818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E213-2D2E-4981-A91F-C6642E193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8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A9562-8364-4E8A-A4A2-7D0CA0594709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5E9DB-77AB-4912-9001-CB135B285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65598-61EB-4DC1-BC1B-40A9FBB89D27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64BC3-89BC-4644-8D9C-9D3DFBCA6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DFEFF-8A9B-43B1-8753-EDE5A7C6F334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1E921-3029-495C-8C33-75E841CBF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8CA00-5D2D-420B-9FB4-AF50475C2077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A23D-C3A8-4333-AF1D-03580C5DC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6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E31BF-C9CF-428E-80B0-516EC7993FFD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FE67-6B98-4D78-8933-11C164568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5499A-7DEE-41DC-85AF-531A6AB69FD5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2750-4495-47B1-A3D1-1B36D4130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1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B09A67-77D4-4D5A-8981-2EB840A47D04}" type="datetime1">
              <a:rPr lang="en-US" altLang="en-US"/>
              <a:pPr/>
              <a:t>3/28/2019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C4F940-C95C-4ED1-8CD5-94ECD5C90E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779945" y="-40507"/>
            <a:ext cx="7725258" cy="56463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GPM Captures New Zealand Atmospheric River Event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8290" y="3347983"/>
            <a:ext cx="295397" cy="15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7" y="2719953"/>
            <a:ext cx="3328701" cy="229021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128980" y="2860858"/>
            <a:ext cx="849766" cy="290277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2618" y="3005389"/>
            <a:ext cx="259801" cy="33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split_accumNZ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7696" y="498441"/>
            <a:ext cx="6018085" cy="2477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465" y="458436"/>
            <a:ext cx="295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On Tuesday, March 26, 2019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Westland, New Zealand declared a state of emergency after an atmospheric river event brought torrential rains causing flooding, record river levels, and closed roads, and prompting evacuations throughout the region.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44589" y="3881046"/>
            <a:ext cx="5199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GPM’s GMI and DPR captured the moisture tendril impinging upon the South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Island (left).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The moisture source was TC Trevor, which eventually meandered over the Australian outback, where a trough pulled moisture southward across the Tasman Sea and over to New Zealand. Rainfall accumulation estimates using GPM IMERG revealed areas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on the South Island receiving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greater than 500 mm (~20 inches) of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rain (above).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5810" y="2996687"/>
            <a:ext cx="469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GPM IMERG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accumulation over Westland, New Zealand from March 23-</a:t>
            </a:r>
            <a:r>
              <a:rPr kumimoji="0" lang="en-US" sz="10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27, 2019. (Left) IMERG Storm-total accumulation (mm). (Right) Three-hour storm accumulation (mm).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Visualization </a:t>
            </a: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Credit: Matt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Lammers and Owen Kelley (NASA </a:t>
            </a: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GSFC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). </a:t>
            </a:r>
            <a:endParaRPr lang="en-US" sz="1000" i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465" y="1852216"/>
            <a:ext cx="2905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GPM's GMI/ DPR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provides </a:t>
            </a: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 view of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the atmospheric river event hitting NZ’s South Island on March 26, 2019. Visualization was produced using Event Viewer. Credit: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Matt </a:t>
            </a: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Lammers </a:t>
            </a:r>
            <a:r>
              <a:rPr lang="en-US" sz="10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and Owen Kelley (NASA </a:t>
            </a:r>
            <a:r>
              <a:rPr 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GSFC). </a:t>
            </a:r>
            <a:endParaRPr lang="en-US" sz="1000" i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208</Words>
  <Application>Microsoft Office PowerPoint</Application>
  <PresentationFormat>On-screen Show (16:9)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ＭＳ Ｐゴシック</vt:lpstr>
      <vt:lpstr>Arial</vt:lpstr>
      <vt:lpstr>Calibri</vt:lpstr>
      <vt:lpstr>Tahoma</vt:lpstr>
      <vt:lpstr>Office Theme</vt:lpstr>
      <vt:lpstr>GPM Captures New Zealand Atmospheric River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 Overview</dc:title>
  <dc:creator>Jacob Reed</dc:creator>
  <cp:lastModifiedBy>Portier, Andrea M. (GSFC-612.0)[SCIENCE SYSTEMS AND APPLICATIONS INC]</cp:lastModifiedBy>
  <cp:revision>124</cp:revision>
  <dcterms:created xsi:type="dcterms:W3CDTF">2011-12-02T16:20:41Z</dcterms:created>
  <dcterms:modified xsi:type="dcterms:W3CDTF">2019-03-28T18:27:57Z</dcterms:modified>
</cp:coreProperties>
</file>