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90" y="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A4B20DC-088B-4C3E-A4C2-9B2BABC36B09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49C316-A2B6-4CF7-B6EA-B132F9046B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93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0957A-16E4-4027-BEC9-B527AF0FB9C3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73AF-DFC6-41E1-9DDC-60DAD7CC0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08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77106-8637-439A-8E2B-D71976A7E54E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82E13-DE57-4940-9725-D5A50F69B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985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9A01A-134F-4AD4-A7C2-3C941DD9BE77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301-9CE3-450C-AD5D-C2CF5B997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94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814117-40F8-4417-9952-EBB1B95D09E1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7B2A-AFE8-4DB2-A9FE-43C3E28C1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34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929B4C-3962-494D-A062-4BBA3AB09818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5E213-2D2E-4981-A91F-C6642E193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68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A9562-8364-4E8A-A4A2-7D0CA0594709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5E9DB-77AB-4912-9001-CB135B285A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61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F65598-61EB-4DC1-BC1B-40A9FBB89D27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64BC3-89BC-4644-8D9C-9D3DFBCA6D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67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ADFEFF-8A9B-43B1-8753-EDE5A7C6F334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1E921-3029-495C-8C33-75E841CBF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2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88CA00-5D2D-420B-9FB4-AF50475C2077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4A23D-C3A8-4333-AF1D-03580C5DCC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46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E31BF-C9CF-428E-80B0-516EC7993FFD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AFE67-6B98-4D78-8933-11C164568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6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E5499A-7DEE-41DC-85AF-531A6AB69FD5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E2750-4495-47B1-A3D1-1B36D4130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614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B09A67-77D4-4D5A-8981-2EB840A47D04}" type="datetime1">
              <a:rPr lang="en-US" altLang="en-US"/>
              <a:pPr/>
              <a:t>7/11/2018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0C4F940-C95C-4ED1-8CD5-94ECD5C90E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science.gsfc.nasa.gov/600/citizen-science/landslides/index.htm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>
            <a:spLocks noGrp="1"/>
          </p:cNvSpPr>
          <p:nvPr>
            <p:ph type="title"/>
          </p:nvPr>
        </p:nvSpPr>
        <p:spPr>
          <a:xfrm>
            <a:off x="524223" y="-40507"/>
            <a:ext cx="7725258" cy="564632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Aftermath of Typhoon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Prapiroon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across Japan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95" y="531704"/>
            <a:ext cx="42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At least 155 people have died in floods and landslides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triggered by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Typhoon </a:t>
            </a:r>
            <a:r>
              <a:rPr lang="en-US" altLang="en-US" sz="1200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Prapiroon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in Japan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.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GPM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IMERG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estimates showed upwards of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20.2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inches (512 mm)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of rain in areas across the country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from July 2 to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July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9, 2018 (</a:t>
            </a:r>
            <a:r>
              <a:rPr lang="en-US" altLang="en-US" sz="1200" i="1" dirty="0" smtClean="0">
                <a:solidFill>
                  <a:prstClr val="black"/>
                </a:solidFill>
                <a:cs typeface="Arial" panose="020B0604020202020204" pitchFamily="34" charset="0"/>
              </a:rPr>
              <a:t>below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). </a:t>
            </a:r>
            <a:r>
              <a:rPr lang="en-US" alt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These heavy rains led the Japanese Meteorological Survey to issue landslide warnings for southern Japan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that affected millions of people. </a:t>
            </a:r>
            <a:endParaRPr kumimoji="0" lang="en-US" altLang="en-US" sz="1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1153" y="600595"/>
            <a:ext cx="4119538" cy="2307466"/>
            <a:chOff x="401079" y="2845172"/>
            <a:chExt cx="3452637" cy="214902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-294" r="37631"/>
            <a:stretch/>
          </p:blipFill>
          <p:spPr>
            <a:xfrm>
              <a:off x="401079" y="2845172"/>
              <a:ext cx="2706148" cy="21490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/>
            <a:srcRect l="82740"/>
            <a:stretch/>
          </p:blipFill>
          <p:spPr>
            <a:xfrm>
              <a:off x="3108328" y="2845172"/>
              <a:ext cx="745388" cy="21490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5839286" y="3574804"/>
            <a:ext cx="3304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NASA’s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Landslide Viewer tool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enables the </a:t>
            </a:r>
            <a:r>
              <a:rPr lang="en-US" altLang="en-US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public and researchers to pinpoint </a:t>
            </a:r>
            <a:r>
              <a:rPr lang="en-US" sz="1200" dirty="0" smtClean="0"/>
              <a:t>potential </a:t>
            </a:r>
            <a:r>
              <a:rPr lang="en-US" sz="1200" dirty="0"/>
              <a:t>landslide </a:t>
            </a:r>
            <a:r>
              <a:rPr lang="en-US" sz="1200" dirty="0" smtClean="0"/>
              <a:t>activity </a:t>
            </a:r>
            <a:r>
              <a:rPr lang="en-US" sz="1200" dirty="0"/>
              <a:t>in near </a:t>
            </a:r>
            <a:r>
              <a:rPr lang="en-US" sz="1200" dirty="0" smtClean="0"/>
              <a:t>real-time. Areas that are highly susceptible to </a:t>
            </a:r>
            <a:r>
              <a:rPr lang="en-US" sz="1200" dirty="0" smtClean="0"/>
              <a:t>landslides from </a:t>
            </a:r>
            <a:r>
              <a:rPr lang="en-US" sz="1200" dirty="0" err="1" smtClean="0"/>
              <a:t>Prapiroon</a:t>
            </a:r>
            <a:r>
              <a:rPr lang="en-US" sz="1200" dirty="0" smtClean="0"/>
              <a:t> are seen throughout southern Japan </a:t>
            </a:r>
            <a:r>
              <a:rPr lang="en-US" sz="1200" dirty="0" smtClean="0"/>
              <a:t>(</a:t>
            </a:r>
            <a:r>
              <a:rPr lang="en-US" sz="1200" i="1" dirty="0" smtClean="0"/>
              <a:t>above</a:t>
            </a:r>
            <a:r>
              <a:rPr lang="en-US" sz="1200" dirty="0" smtClean="0"/>
              <a:t>). </a:t>
            </a:r>
            <a:r>
              <a:rPr lang="en-US" sz="1200" dirty="0" smtClean="0"/>
              <a:t>The tool </a:t>
            </a:r>
            <a:r>
              <a:rPr lang="en-US" sz="1200" dirty="0"/>
              <a:t>is based on a model </a:t>
            </a:r>
            <a:r>
              <a:rPr lang="en-US" sz="1200" dirty="0" smtClean="0"/>
              <a:t>that </a:t>
            </a:r>
            <a:r>
              <a:rPr lang="en-US" sz="1200" dirty="0" smtClean="0"/>
              <a:t>considers susceptibility with GPM rainfall.  </a:t>
            </a:r>
            <a:endParaRPr lang="en-US" altLang="en-US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37" y="2470848"/>
            <a:ext cx="3236182" cy="3928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99" y="4774168"/>
            <a:ext cx="366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Total rainfall (IMERG) from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July 2 to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July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9,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2018 in Japan (above).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Image Credit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Joshua Stevens, 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NASA Earth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Observatory.</a:t>
            </a:r>
            <a:endParaRPr lang="en-US" sz="9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4885" y="4585087"/>
            <a:ext cx="17147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Landslide on Sunday, July 8, 2018 in Hiroshima (Getty Images). </a:t>
            </a:r>
            <a:endParaRPr lang="en-US" sz="9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3648" y="2896218"/>
            <a:ext cx="4857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NASA Landslide Viewer showing “</a:t>
            </a:r>
            <a:r>
              <a:rPr lang="en-US" sz="900" i="1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nowcast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” of landslides in Japan on July 10, 2018.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Landslide Viewer: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</a:t>
            </a: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://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science.gsfc.nasa.gov/600/citizen-science/landslides/index.html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) </a:t>
            </a:r>
            <a:endParaRPr lang="en-US" sz="900" i="1" dirty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04" y="1977703"/>
            <a:ext cx="3743252" cy="2821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b="15125"/>
          <a:stretch/>
        </p:blipFill>
        <p:spPr>
          <a:xfrm>
            <a:off x="3628859" y="3444244"/>
            <a:ext cx="2080742" cy="117640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110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190</Words>
  <Application>Microsoft Office PowerPoint</Application>
  <PresentationFormat>On-screen Show (16:9)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MS PGothic</vt:lpstr>
      <vt:lpstr>Arial</vt:lpstr>
      <vt:lpstr>Calibri</vt:lpstr>
      <vt:lpstr>Tahoma</vt:lpstr>
      <vt:lpstr>Office Theme</vt:lpstr>
      <vt:lpstr>Aftermath of Typhoon Prapiroon across Japan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GPM Overview</dc:title>
  <dc:creator>Jacob Reed</dc:creator>
  <cp:lastModifiedBy>Portier, Andrea M. (GSFC-617.0)[SCIENCE SYSTEMS AND APPLICATIONS INC]</cp:lastModifiedBy>
  <cp:revision>90</cp:revision>
  <dcterms:created xsi:type="dcterms:W3CDTF">2011-12-02T16:20:41Z</dcterms:created>
  <dcterms:modified xsi:type="dcterms:W3CDTF">2018-07-11T17:35:17Z</dcterms:modified>
</cp:coreProperties>
</file>