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6" r:id="rId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FED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140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A4B20DC-088B-4C3E-A4C2-9B2BABC36B09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E49C316-A2B6-4CF7-B6EA-B132F9046B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49C316-A2B6-4CF7-B6EA-B132F9046B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9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00957A-16E4-4027-BEC9-B527AF0FB9C3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973AF-DFC6-41E1-9DDC-60DAD7CC0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08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077106-8637-439A-8E2B-D71976A7E54E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82E13-DE57-4940-9725-D5A50F69B6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98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E9A01A-134F-4AD4-A7C2-3C941DD9BE77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11301-9CE3-450C-AD5D-C2CF5B997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94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14117-40F8-4417-9952-EBB1B95D09E1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17B2A-AFE8-4DB2-A9FE-43C3E28C1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34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929B4C-3962-494D-A062-4BBA3AB09818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95E213-2D2E-4981-A91F-C6642E1937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68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AA9562-8364-4E8A-A4A2-7D0CA0594709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5E9DB-77AB-4912-9001-CB135B285A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1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F65598-61EB-4DC1-BC1B-40A9FBB89D27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64BC3-89BC-4644-8D9C-9D3DFBCA6D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86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ADFEFF-8A9B-43B1-8753-EDE5A7C6F334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E921-3029-495C-8C33-75E841CBF0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88CA00-5D2D-420B-9FB4-AF50475C2077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4A23D-C3A8-4333-AF1D-03580C5DCC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46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6E31BF-C9CF-428E-80B0-516EC7993FFD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AFE67-6B98-4D78-8933-11C1645685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6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E5499A-7DEE-41DC-85AF-531A6AB69FD5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E2750-4495-47B1-A3D1-1B36D4130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61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7B09A67-77D4-4D5A-8981-2EB840A47D04}" type="datetime1">
              <a:rPr lang="en-US" altLang="en-US"/>
              <a:pPr/>
              <a:t>7/26/2019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0C4F940-C95C-4ED1-8CD5-94ECD5C90E6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0"/>
          <p:cNvSpPr>
            <a:spLocks noGrp="1"/>
          </p:cNvSpPr>
          <p:nvPr>
            <p:ph type="title"/>
          </p:nvPr>
        </p:nvSpPr>
        <p:spPr>
          <a:xfrm>
            <a:off x="802781" y="-40507"/>
            <a:ext cx="7725258" cy="564632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 Patterns Captured by GPM During the 2019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Alaska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Wildfires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373" y="464179"/>
            <a:ext cx="43710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Wildfires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occur in Alaska each summer, but July 2019 is shaping up to be a particularly active 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month. Few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rain gauges exist in the large tracts of Alaskan wilderness, but wildfires unchecked can spread to populated areas within the 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state. Satellite-based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precipitation estimates are particularly valuable here because of precipitation's relationship to wildfire hazard.</a:t>
            </a:r>
          </a:p>
          <a:p>
            <a:pPr lvl="0" eaLnBrk="0" hangingPunct="0"/>
            <a:endParaRPr lang="en-US" altLang="en-US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eaLnBrk="0" hangingPunct="0"/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The movie shows 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GPM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IMERG precipitation estimates for 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May 1- July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18, 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2019. The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total accumulation since May 1 is shown in 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mm (in.)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on the left half, while the accumulation during a 3-hour period is shown on the right half. 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The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locations of likely fires are shown in red, based on thermal anomalies observed by the VIIRS instrument on the Suomi NPP polar-orbiting satellite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The VIIRS "hot spot" data has a resolution of approximately 0.25 square 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km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and is based on 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IR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brightness temperature. 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Locations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of lightning strikes are shown in yellow, as detected by the network of ground sensors that make up the World Wide Lightning Location Network. </a:t>
            </a:r>
            <a:r>
              <a:rPr lang="en-US" altLang="en-US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A </a:t>
            </a:r>
            <a:r>
              <a:rPr lang="en-US" alt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flash is detected when five or more WWLLN stations around the world detect a radio-frequency atmospheric signal from the same lightning flash. A gray circle along the southern coast or center of Alaska represents the cities of Anchorage or Fairbanks, respectively.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IMERG-wildfires-alaska-2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60" y="441877"/>
            <a:ext cx="4591040" cy="45910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3204" y="4925195"/>
            <a:ext cx="43297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defRPr/>
            </a:pPr>
            <a:r>
              <a:rPr lang="en-US" sz="800" i="1" dirty="0" smtClean="0">
                <a:cs typeface="Arial" panose="020B0604020202020204" pitchFamily="34" charset="0"/>
              </a:rPr>
              <a:t>Visualization and text: Owen </a:t>
            </a:r>
            <a:r>
              <a:rPr lang="en-US" sz="800" i="1" dirty="0">
                <a:cs typeface="Arial" panose="020B0604020202020204" pitchFamily="34" charset="0"/>
              </a:rPr>
              <a:t>Kelley </a:t>
            </a:r>
            <a:r>
              <a:rPr lang="en-US" sz="800" i="1" dirty="0" smtClean="0">
                <a:cs typeface="Arial" panose="020B0604020202020204" pitchFamily="34" charset="0"/>
              </a:rPr>
              <a:t>(NASA PPS) &amp; Jacob </a:t>
            </a:r>
            <a:r>
              <a:rPr lang="en-US" sz="800" i="1" dirty="0">
                <a:cs typeface="Arial" panose="020B0604020202020204" pitchFamily="34" charset="0"/>
              </a:rPr>
              <a:t>Reed (Telophase </a:t>
            </a:r>
            <a:r>
              <a:rPr lang="en-US" sz="800" i="1" dirty="0" smtClean="0">
                <a:cs typeface="Arial" panose="020B0604020202020204" pitchFamily="34" charset="0"/>
              </a:rPr>
              <a:t>/ NASA </a:t>
            </a:r>
            <a:r>
              <a:rPr lang="en-US" sz="800" i="1" dirty="0">
                <a:cs typeface="Arial" panose="020B0604020202020204" pitchFamily="34" charset="0"/>
              </a:rPr>
              <a:t>GSFC)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258</Words>
  <Application>Microsoft Office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ＭＳ Ｐゴシック</vt:lpstr>
      <vt:lpstr>ＭＳ Ｐゴシック</vt:lpstr>
      <vt:lpstr>Arial</vt:lpstr>
      <vt:lpstr>Calibri</vt:lpstr>
      <vt:lpstr>Tahoma</vt:lpstr>
      <vt:lpstr>Office Theme</vt:lpstr>
      <vt:lpstr>  Rain Patterns Captured by GPM During the 2019 Alaska Wildfires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GPM Overview</dc:title>
  <dc:creator>Jacob Reed</dc:creator>
  <cp:lastModifiedBy>Portier, Andrea M. (GSFC-612.0)[SCIENCE SYSTEMS AND APPLICATIONS INC]</cp:lastModifiedBy>
  <cp:revision>70</cp:revision>
  <dcterms:created xsi:type="dcterms:W3CDTF">2011-12-02T16:20:41Z</dcterms:created>
  <dcterms:modified xsi:type="dcterms:W3CDTF">2019-07-26T15:13:38Z</dcterms:modified>
</cp:coreProperties>
</file>